
<file path=[Content_Types].xml><?xml version="1.0" encoding="utf-8"?>
<Types xmlns="http://schemas.openxmlformats.org/package/2006/content-types"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drawings/drawing2.xml" ContentType="application/vnd.openxmlformats-officedocument.drawingml.chartshapes+xml"/>
  <Override PartName="/ppt/diagrams/quickStyle2.xml" ContentType="application/vnd.openxmlformats-officedocument.drawingml.diagramStyl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charts/chart13.xml" ContentType="application/vnd.openxmlformats-officedocument.drawingml.chart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20.xml" ContentType="application/vnd.openxmlformats-officedocument.presentationml.slideLayout+xml"/>
  <Override PartName="/ppt/diagrams/layout5.xml" ContentType="application/vnd.openxmlformats-officedocument.drawingml.diagramLayout+xml"/>
  <Override PartName="/ppt/diagrams/data6.xml" ContentType="application/vnd.openxmlformats-officedocument.drawingml.diagramData+xml"/>
  <Override PartName="/ppt/charts/chart7.xml" ContentType="application/vnd.openxmlformats-officedocument.drawingml.chart+xml"/>
  <Override PartName="/ppt/diagrams/layout3.xml" ContentType="application/vnd.openxmlformats-officedocument.drawingml.diagramLayout+xml"/>
  <Override PartName="/ppt/notesSlides/notesSlide9.xml" ContentType="application/vnd.openxmlformats-officedocument.presentationml.notesSlide+xml"/>
  <Override PartName="/ppt/diagrams/data4.xml" ContentType="application/vnd.openxmlformats-officedocument.drawingml.diagramData+xml"/>
  <Override PartName="/ppt/notesSlides/notesSlide12.xml" ContentType="application/vnd.openxmlformats-officedocument.presentationml.notesSlide+xml"/>
  <Override PartName="/ppt/diagrams/layout1.xml" ContentType="application/vnd.openxmlformats-officedocument.drawingml.diagramLayout+xml"/>
  <Default Extension="xlsx" ContentType="application/vnd.openxmlformats-officedocument.spreadsheetml.sheet"/>
  <Override PartName="/ppt/charts/chart3.xml" ContentType="application/vnd.openxmlformats-officedocument.drawingml.chart+xml"/>
  <Override PartName="/ppt/diagrams/data2.xml" ContentType="application/vnd.openxmlformats-officedocument.drawingml.diagramData+xml"/>
  <Override PartName="/ppt/charts/chart5.xml" ContentType="application/vnd.openxmlformats-officedocument.drawingml.chart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diagrams/colors6.xml" ContentType="application/vnd.openxmlformats-officedocument.drawingml.diagramColors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notesSlides/notesSlide5.xml" ContentType="application/vnd.openxmlformats-officedocument.presentationml.notesSlide+xml"/>
  <Override PartName="/ppt/diagrams/colors4.xml" ContentType="application/vnd.openxmlformats-officedocument.drawingml.diagramColors+xml"/>
  <Override PartName="/ppt/diagrams/quickStyle7.xml" ContentType="application/vnd.openxmlformats-officedocument.drawingml.diagramStyle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theme/theme4.xml" ContentType="application/vnd.openxmlformats-officedocument.theme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diagrams/colors2.xml" ContentType="application/vnd.openxmlformats-officedocument.drawingml.diagramColors+xml"/>
  <Override PartName="/ppt/drawings/drawing3.xml" ContentType="application/vnd.openxmlformats-officedocument.drawingml.chartshapes+xml"/>
  <Override PartName="/ppt/diagrams/quickStyle5.xml" ContentType="application/vnd.openxmlformats-officedocument.drawingml.diagramStyl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drawings/drawing1.xml" ContentType="application/vnd.openxmlformats-officedocument.drawingml.chartshapes+xml"/>
  <Override PartName="/ppt/diagrams/quickStyle3.xml" ContentType="application/vnd.openxmlformats-officedocument.drawingml.diagramStyl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charts/chart14.xml" ContentType="application/vnd.openxmlformats-officedocument.drawingml.chart+xml"/>
  <Override PartName="/ppt/diagrams/layout6.xml" ContentType="application/vnd.openxmlformats-officedocument.drawingml.diagram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charts/chart8.xml" ContentType="application/vnd.openxmlformats-officedocument.drawingml.chart+xml"/>
  <Override PartName="/ppt/charts/chart12.xml" ContentType="application/vnd.openxmlformats-officedocument.drawingml.chart+xml"/>
  <Override PartName="/ppt/diagrams/layout4.xml" ContentType="application/vnd.openxmlformats-officedocument.drawingml.diagramLayout+xml"/>
  <Override PartName="/ppt/notesSlides/notesSlide13.xml" ContentType="application/vnd.openxmlformats-officedocument.presentationml.notesSlide+xml"/>
  <Override PartName="/ppt/diagrams/data7.xml" ContentType="application/vnd.openxmlformats-officedocument.drawingml.diagramData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charts/chart6.xml" ContentType="application/vnd.openxmlformats-officedocument.drawingml.chart+xml"/>
  <Override PartName="/ppt/charts/chart10.xml" ContentType="application/vnd.openxmlformats-officedocument.drawingml.char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diagrams/data5.xml" ContentType="application/vnd.openxmlformats-officedocument.drawingml.diagramData+xml"/>
  <Override PartName="/ppt/diagrams/colors7.xml" ContentType="application/vnd.openxmlformats-officedocument.drawingml.diagramColors+xml"/>
  <Override PartName="/ppt/charts/chart4.xml" ContentType="application/vnd.openxmlformats-officedocument.drawingml.chart+xml"/>
  <Override PartName="/ppt/notesSlides/notesSlide6.xml" ContentType="application/vnd.openxmlformats-officedocument.presentationml.notesSlide+xml"/>
  <Override PartName="/ppt/diagrams/data3.xml" ContentType="application/vnd.openxmlformats-officedocument.drawingml.diagramData+xml"/>
  <Override PartName="/ppt/diagrams/colors5.xml" ContentType="application/vnd.openxmlformats-officedocument.drawingml.diagramColors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diagrams/data1.xml" ContentType="application/vnd.openxmlformats-officedocument.drawingml.diagramData+xml"/>
  <Override PartName="/ppt/notesSlides/notesSlide4.xml" ContentType="application/vnd.openxmlformats-officedocument.presentationml.notesSlide+xml"/>
  <Override PartName="/ppt/charts/chart2.xml" ContentType="application/vnd.openxmlformats-officedocument.drawingml.chart+xml"/>
  <Override PartName="/ppt/diagrams/colors3.xml" ContentType="application/vnd.openxmlformats-officedocument.drawingml.diagramColors+xml"/>
  <Override PartName="/ppt/diagrams/quickStyle6.xml" ContentType="application/vnd.openxmlformats-officedocument.drawingml.diagramStyl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diagrams/colors1.xml" ContentType="application/vnd.openxmlformats-officedocument.drawingml.diagramColors+xml"/>
  <Override PartName="/ppt/diagrams/quickStyle4.xml" ContentType="application/vnd.openxmlformats-officedocument.drawingml.diagramStyle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Layouts/slideLayout15.xml" ContentType="application/vnd.openxmlformats-officedocument.presentationml.slideLayout+xml"/>
  <Default Extension="rels" ContentType="application/vnd.openxmlformats-package.relationships+xml"/>
  <Override PartName="/ppt/slideLayouts/slideLayout22.xml" ContentType="application/vnd.openxmlformats-officedocument.presentationml.slideLayout+xml"/>
  <Override PartName="/ppt/charts/chart15.xml" ContentType="application/vnd.openxmlformats-officedocument.drawingml.chart+xml"/>
  <Override PartName="/ppt/diagrams/layout7.xml" ContentType="application/vnd.openxmlformats-officedocument.drawingml.diagramLayout+xml"/>
  <Override PartName="/ppt/slides/slide12.xml" ContentType="application/vnd.openxmlformats-officedocument.presentationml.slide+xml"/>
  <Override PartName="/ppt/slideLayouts/slideLayout11.xml" ContentType="application/vnd.openxmlformats-officedocument.presentationml.slideLayout+xml"/>
  <Override PartName="/ppt/charts/chart9.xml" ContentType="application/vnd.openxmlformats-officedocument.drawingml.chart+xml"/>
  <Override PartName="/ppt/charts/chart11.xml" ContentType="application/vnd.openxmlformats-officedocument.drawingml.chart+xml"/>
  <Override PartName="/ppt/notesSlides/notesSlide14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52" r:id="rId1"/>
    <p:sldMasterId id="2147483736" r:id="rId2"/>
  </p:sldMasterIdLst>
  <p:notesMasterIdLst>
    <p:notesMasterId r:id="rId23"/>
  </p:notesMasterIdLst>
  <p:handoutMasterIdLst>
    <p:handoutMasterId r:id="rId24"/>
  </p:handoutMasterIdLst>
  <p:sldIdLst>
    <p:sldId id="293" r:id="rId3"/>
    <p:sldId id="305" r:id="rId4"/>
    <p:sldId id="328" r:id="rId5"/>
    <p:sldId id="320" r:id="rId6"/>
    <p:sldId id="306" r:id="rId7"/>
    <p:sldId id="314" r:id="rId8"/>
    <p:sldId id="297" r:id="rId9"/>
    <p:sldId id="300" r:id="rId10"/>
    <p:sldId id="294" r:id="rId11"/>
    <p:sldId id="323" r:id="rId12"/>
    <p:sldId id="292" r:id="rId13"/>
    <p:sldId id="302" r:id="rId14"/>
    <p:sldId id="301" r:id="rId15"/>
    <p:sldId id="312" r:id="rId16"/>
    <p:sldId id="308" r:id="rId17"/>
    <p:sldId id="324" r:id="rId18"/>
    <p:sldId id="330" r:id="rId19"/>
    <p:sldId id="331" r:id="rId20"/>
    <p:sldId id="329" r:id="rId21"/>
    <p:sldId id="311" r:id="rId22"/>
  </p:sldIdLst>
  <p:sldSz cx="9144000" cy="5143500" type="screen16x9"/>
  <p:notesSz cx="6797675" cy="99314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</p:showPr>
  <p:clrMru>
    <a:srgbClr val="42EEEA"/>
    <a:srgbClr val="66FFFF"/>
    <a:srgbClr val="000000"/>
    <a:srgbClr val="B0E2EE"/>
    <a:srgbClr val="66CCFF"/>
    <a:srgbClr val="81DEFF"/>
    <a:srgbClr val="A6F8F8"/>
    <a:srgbClr val="3333CC"/>
    <a:srgbClr val="E6D714"/>
    <a:srgbClr val="82C836"/>
  </p:clrMru>
</p:presentationPr>
</file>

<file path=ppt/tableStyles.xml><?xml version="1.0" encoding="utf-8"?>
<a:tblStyleLst xmlns:a="http://schemas.openxmlformats.org/drawingml/2006/main" def="{5C22544A-7EE6-4342-B048-85BDC9FD1C3A}">
  <a:tblStyle styleId="{72833802-FEF1-4C79-8D5D-14CF1EAF98D9}" styleName="Светлый стиль 2 - акцент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5DA37D80-6434-44D0-A028-1B22A696006F}" styleName="Светлый стиль 3 - акцент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9DCAF9ED-07DC-4A11-8D7F-57B35C25682E}" styleName="Средний стиль 1 -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0E3FDE45-AF77-4B5C-9715-49D594BDF05E}" styleName="Светлый стиль 1 - акцент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8A107856-5554-42FB-B03E-39F5DBC370BA}" styleName="Средний стиль 4 -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16D9F66E-5EB9-4882-86FB-DCBF35E3C3E4}" styleName="Средний стиль 4 -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69012ECD-51FC-41F1-AA8D-1B2483CD663E}" styleName="Светлый стиль 2 - акцент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68D230F3-CF80-4859-8CE7-A43EE81993B5}" styleName="Светлый стиль 1 - акцент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F2DE63D5-997A-4646-A377-4702673A728D}" styleName="Светлый стиль 2 - акцент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B4B98B0-60AC-42C2-AFA5-B58CD77FA1E5}" styleName="Светлый стиль 1 - акцент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21250" autoAdjust="0"/>
    <p:restoredTop sz="89085" autoAdjust="0"/>
  </p:normalViewPr>
  <p:slideViewPr>
    <p:cSldViewPr snapToGrid="0">
      <p:cViewPr>
        <p:scale>
          <a:sx n="130" d="100"/>
          <a:sy n="130" d="100"/>
        </p:scale>
        <p:origin x="-1074" y="-504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viewProps" Target="view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0.xlsx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1.xlsx"/></Relationships>
</file>

<file path=ppt/charts/_rels/chart1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2.xlsx"/></Relationships>
</file>

<file path=ppt/charts/_rels/chart1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3.xlsx"/></Relationships>
</file>

<file path=ppt/charts/_rels/chart14.xml.rels><?xml version="1.0" encoding="UTF-8" standalone="yes"?>
<Relationships xmlns="http://schemas.openxmlformats.org/package/2006/relationships"><Relationship Id="rId1" Type="http://schemas.openxmlformats.org/officeDocument/2006/relationships/oleObject" Target="NULL" TargetMode="External"/></Relationships>
</file>

<file path=ppt/charts/_rels/chart15.xml.rels><?xml version="1.0" encoding="UTF-8" standalone="yes"?>
<Relationships xmlns="http://schemas.openxmlformats.org/package/2006/relationships"><Relationship Id="rId1" Type="http://schemas.openxmlformats.org/officeDocument/2006/relationships/oleObject" Target="&#1044;&#1080;&#1072;&#1075;&#1088;&#1072;&#1084;&#1084;&#1072;%20&#1074;%20Microsoft%20Office%20PowerPoint" TargetMode="External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_____Microsoft_Office_Excel2.xlsx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package" Target="../embeddings/_____Microsoft_Office_Excel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7.xlsx"/></Relationships>
</file>

<file path=ppt/charts/_rels/chart8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3.xml"/><Relationship Id="rId1" Type="http://schemas.openxmlformats.org/officeDocument/2006/relationships/package" Target="../embeddings/_____Microsoft_Office_Excel8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uk-UA"/>
  <c:chart>
    <c:title>
      <c:tx>
        <c:rich>
          <a:bodyPr/>
          <a:lstStyle/>
          <a:p>
            <a:pPr>
              <a:defRPr lang="ru-RU" sz="1056">
                <a:latin typeface="Times New Roman" pitchFamily="18" charset="0"/>
                <a:cs typeface="Times New Roman" pitchFamily="18" charset="0"/>
              </a:defRPr>
            </a:pPr>
            <a:r>
              <a:rPr lang="ru-RU" sz="1345" dirty="0" err="1" smtClean="0">
                <a:latin typeface="Times New Roman" pitchFamily="18" charset="0"/>
                <a:cs typeface="Times New Roman" pitchFamily="18" charset="0"/>
              </a:rPr>
              <a:t>Оформлення</a:t>
            </a:r>
            <a:r>
              <a:rPr lang="ru-RU" sz="1345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45" dirty="0" err="1" smtClean="0">
                <a:latin typeface="Times New Roman" pitchFamily="18" charset="0"/>
                <a:cs typeface="Times New Roman" pitchFamily="18" charset="0"/>
              </a:rPr>
              <a:t>біометричних</a:t>
            </a:r>
            <a:r>
              <a:rPr lang="ru-RU" sz="1345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45" dirty="0" err="1" smtClean="0">
                <a:latin typeface="Times New Roman" pitchFamily="18" charset="0"/>
                <a:cs typeface="Times New Roman" pitchFamily="18" charset="0"/>
              </a:rPr>
              <a:t>документів</a:t>
            </a:r>
            <a:r>
              <a:rPr lang="ru-RU" sz="1345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c:rich>
      </c:tx>
      <c:layout>
        <c:manualLayout>
          <c:xMode val="edge"/>
          <c:yMode val="edge"/>
          <c:x val="0.17248391745149602"/>
          <c:y val="2.1929750944141388E-2"/>
        </c:manualLayout>
      </c:layout>
    </c:title>
    <c:view3D>
      <c:depthPercent val="100"/>
      <c:rAngAx val="1"/>
    </c:view3D>
    <c:plotArea>
      <c:layout>
        <c:manualLayout>
          <c:layoutTarget val="inner"/>
          <c:xMode val="edge"/>
          <c:yMode val="edge"/>
          <c:x val="9.1609964151475765E-2"/>
          <c:y val="0.31162019040365008"/>
          <c:w val="0.65606060606061034"/>
          <c:h val="0.39947089947090436"/>
        </c:manualLayout>
      </c:layout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2023</c:v>
                </c:pt>
              </c:strCache>
            </c:strRef>
          </c:tx>
          <c:spPr>
            <a:solidFill>
              <a:srgbClr val="92D050"/>
            </a:solidFill>
            <a:ln w="3051">
              <a:solidFill>
                <a:schemeClr val="tx1"/>
              </a:solidFill>
            </a:ln>
            <a:scene3d>
              <a:camera prst="orthographicFront"/>
              <a:lightRig rig="threePt" dir="t"/>
            </a:scene3d>
            <a:sp3d/>
          </c:spPr>
          <c:dLbls>
            <c:dLbl>
              <c:idx val="0"/>
              <c:layout>
                <c:manualLayout>
                  <c:x val="3.5779789662640812E-3"/>
                  <c:y val="-2.6495197160373782E-2"/>
                </c:manualLayout>
              </c:layout>
              <c:tx>
                <c:rich>
                  <a:bodyPr/>
                  <a:lstStyle/>
                  <a:p>
                    <a:r>
                      <a:rPr b="1" smtClean="0"/>
                      <a:t> 31 349</a:t>
                    </a:r>
                    <a:endParaRPr b="1"/>
                  </a:p>
                </c:rich>
              </c:tx>
              <c:showVal val="1"/>
            </c:dLbl>
            <c:dLbl>
              <c:idx val="1"/>
              <c:layout>
                <c:manualLayout>
                  <c:x val="3.5681694345888098E-3"/>
                  <c:y val="-2.2721430939996193E-2"/>
                </c:manualLayout>
              </c:layout>
              <c:tx>
                <c:rich>
                  <a:bodyPr/>
                  <a:lstStyle/>
                  <a:p>
                    <a:r>
                      <a:rPr b="1" smtClean="0"/>
                      <a:t> 43 666</a:t>
                    </a:r>
                    <a:endParaRPr b="1"/>
                  </a:p>
                </c:rich>
              </c:tx>
              <c:showVal val="1"/>
            </c:dLbl>
            <c:txPr>
              <a:bodyPr/>
              <a:lstStyle/>
              <a:p>
                <a:pPr>
                  <a:defRPr lang="ru-RU" sz="863" b="1">
                    <a:latin typeface="Times New Roman" pitchFamily="18" charset="0"/>
                    <a:cs typeface="Times New Roman" pitchFamily="18" charset="0"/>
                  </a:defRPr>
                </a:pPr>
                <a:endParaRPr lang="uk-UA"/>
              </a:p>
            </c:txPr>
            <c:showVal val="1"/>
          </c:dLbls>
          <c:cat>
            <c:strRef>
              <c:f>Лист1!$A$2:$A$3</c:f>
              <c:strCache>
                <c:ptCount val="2"/>
                <c:pt idx="0">
                  <c:v>ID</c:v>
                </c:pt>
                <c:pt idx="1">
                  <c:v>ЗП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31349</c:v>
                </c:pt>
                <c:pt idx="1">
                  <c:v>43666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2024</c:v>
                </c:pt>
              </c:strCache>
            </c:strRef>
          </c:tx>
          <c:spPr>
            <a:solidFill>
              <a:srgbClr val="66CCFF"/>
            </a:solidFill>
            <a:ln w="3051">
              <a:solidFill>
                <a:schemeClr val="tx1"/>
              </a:solidFill>
            </a:ln>
          </c:spPr>
          <c:dLbls>
            <c:dLbl>
              <c:idx val="0"/>
              <c:layout>
                <c:manualLayout>
                  <c:x val="2.8497052622520842E-2"/>
                  <c:y val="-6.3001465307634091E-2"/>
                </c:manualLayout>
              </c:layout>
              <c:tx>
                <c:rich>
                  <a:bodyPr/>
                  <a:lstStyle/>
                  <a:p>
                    <a:r>
                      <a:rPr b="1" smtClean="0"/>
                      <a:t> 27 782</a:t>
                    </a:r>
                    <a:endParaRPr b="1"/>
                  </a:p>
                </c:rich>
              </c:tx>
              <c:showVal val="1"/>
            </c:dLbl>
            <c:dLbl>
              <c:idx val="1"/>
              <c:layout>
                <c:manualLayout>
                  <c:x val="2.5591810620601833E-2"/>
                  <c:y val="-3.0075198144472258E-2"/>
                </c:manualLayout>
              </c:layout>
              <c:tx>
                <c:rich>
                  <a:bodyPr/>
                  <a:lstStyle/>
                  <a:p>
                    <a:r>
                      <a:rPr b="1" smtClean="0"/>
                      <a:t> 40 855</a:t>
                    </a:r>
                    <a:endParaRPr b="1"/>
                  </a:p>
                </c:rich>
              </c:tx>
              <c:showVal val="1"/>
            </c:dLbl>
            <c:txPr>
              <a:bodyPr/>
              <a:lstStyle/>
              <a:p>
                <a:pPr>
                  <a:defRPr lang="ru-RU" sz="863" b="1">
                    <a:latin typeface="Times New Roman" pitchFamily="18" charset="0"/>
                    <a:cs typeface="Times New Roman" pitchFamily="18" charset="0"/>
                  </a:defRPr>
                </a:pPr>
                <a:endParaRPr lang="uk-UA"/>
              </a:p>
            </c:txPr>
            <c:showVal val="1"/>
          </c:dLbls>
          <c:cat>
            <c:strRef>
              <c:f>Лист1!$A$2:$A$3</c:f>
              <c:strCache>
                <c:ptCount val="2"/>
                <c:pt idx="0">
                  <c:v>ID</c:v>
                </c:pt>
                <c:pt idx="1">
                  <c:v>ЗП</c:v>
                </c:pt>
              </c:strCache>
            </c:strRef>
          </c:cat>
          <c:val>
            <c:numRef>
              <c:f>Лист1!$C$2:$C$3</c:f>
              <c:numCache>
                <c:formatCode>General</c:formatCode>
                <c:ptCount val="2"/>
                <c:pt idx="0">
                  <c:v>27782</c:v>
                </c:pt>
                <c:pt idx="1">
                  <c:v>40855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2025</c:v>
                </c:pt>
              </c:strCache>
            </c:strRef>
          </c:tx>
          <c:spPr>
            <a:solidFill>
              <a:srgbClr val="FFFF00"/>
            </a:solidFill>
            <a:ln w="3051">
              <a:solidFill>
                <a:schemeClr val="tx1"/>
              </a:solidFill>
            </a:ln>
          </c:spPr>
          <c:dLbls>
            <c:dLbl>
              <c:idx val="0"/>
              <c:layout>
                <c:manualLayout>
                  <c:x val="3.8387715930902108E-2"/>
                  <c:y val="-3.4371655022253852E-2"/>
                </c:manualLayout>
              </c:layout>
              <c:tx>
                <c:rich>
                  <a:bodyPr/>
                  <a:lstStyle/>
                  <a:p>
                    <a:r>
                      <a:rPr b="1" smtClean="0"/>
                      <a:t>27 658</a:t>
                    </a:r>
                    <a:endParaRPr b="1"/>
                  </a:p>
                </c:rich>
              </c:tx>
              <c:showVal val="1"/>
            </c:dLbl>
            <c:dLbl>
              <c:idx val="1"/>
              <c:layout>
                <c:manualLayout>
                  <c:x val="5.0598485462158817E-2"/>
                  <c:y val="-2.9884766882047591E-2"/>
                </c:manualLayout>
              </c:layout>
              <c:tx>
                <c:rich>
                  <a:bodyPr/>
                  <a:lstStyle/>
                  <a:p>
                    <a:r>
                      <a:rPr b="1" smtClean="0"/>
                      <a:t> 42 301</a:t>
                    </a:r>
                    <a:endParaRPr b="1"/>
                  </a:p>
                </c:rich>
              </c:tx>
              <c:showVal val="1"/>
            </c:dLbl>
            <c:txPr>
              <a:bodyPr/>
              <a:lstStyle/>
              <a:p>
                <a:pPr>
                  <a:defRPr lang="ru-RU" sz="863" b="1">
                    <a:latin typeface="Times New Roman" pitchFamily="18" charset="0"/>
                    <a:cs typeface="Times New Roman" pitchFamily="18" charset="0"/>
                  </a:defRPr>
                </a:pPr>
                <a:endParaRPr lang="uk-UA"/>
              </a:p>
            </c:txPr>
            <c:showVal val="1"/>
          </c:dLbls>
          <c:cat>
            <c:strRef>
              <c:f>Лист1!$A$2:$A$3</c:f>
              <c:strCache>
                <c:ptCount val="2"/>
                <c:pt idx="0">
                  <c:v>ID</c:v>
                </c:pt>
                <c:pt idx="1">
                  <c:v>ЗП</c:v>
                </c:pt>
              </c:strCache>
            </c:strRef>
          </c:cat>
          <c:val>
            <c:numRef>
              <c:f>Лист1!$D$2:$D$3</c:f>
              <c:numCache>
                <c:formatCode>General</c:formatCode>
                <c:ptCount val="2"/>
                <c:pt idx="0">
                  <c:v>27658</c:v>
                </c:pt>
                <c:pt idx="1">
                  <c:v>42301</c:v>
                </c:pt>
              </c:numCache>
            </c:numRef>
          </c:val>
        </c:ser>
        <c:dLbls>
          <c:showVal val="1"/>
        </c:dLbls>
        <c:shape val="box"/>
        <c:axId val="191550976"/>
        <c:axId val="191552512"/>
        <c:axId val="0"/>
      </c:bar3DChart>
      <c:catAx>
        <c:axId val="191550976"/>
        <c:scaling>
          <c:orientation val="minMax"/>
        </c:scaling>
        <c:axPos val="b"/>
        <c:numFmt formatCode="General" sourceLinked="1"/>
        <c:majorTickMark val="none"/>
        <c:tickLblPos val="nextTo"/>
        <c:txPr>
          <a:bodyPr/>
          <a:lstStyle/>
          <a:p>
            <a:pPr>
              <a:defRPr lang="ru-RU" sz="1200" b="1">
                <a:latin typeface="Times New Roman" pitchFamily="18" charset="0"/>
                <a:cs typeface="Times New Roman" pitchFamily="18" charset="0"/>
              </a:defRPr>
            </a:pPr>
            <a:endParaRPr lang="uk-UA"/>
          </a:p>
        </c:txPr>
        <c:crossAx val="191552512"/>
        <c:crosses val="autoZero"/>
        <c:auto val="1"/>
        <c:lblAlgn val="ctr"/>
        <c:lblOffset val="100"/>
      </c:catAx>
      <c:valAx>
        <c:axId val="191552512"/>
        <c:scaling>
          <c:orientation val="minMax"/>
        </c:scaling>
        <c:delete val="1"/>
        <c:axPos val="l"/>
        <c:numFmt formatCode="General" sourceLinked="1"/>
        <c:tickLblPos val="nextTo"/>
        <c:crossAx val="191550976"/>
        <c:crosses val="autoZero"/>
        <c:crossBetween val="between"/>
      </c:valAx>
      <c:spPr>
        <a:noFill/>
        <a:ln w="25375">
          <a:noFill/>
        </a:ln>
      </c:spPr>
    </c:plotArea>
    <c:legend>
      <c:legendPos val="t"/>
      <c:layout>
        <c:manualLayout>
          <c:xMode val="edge"/>
          <c:yMode val="edge"/>
          <c:x val="0.29949925376975062"/>
          <c:y val="0.11931149672121706"/>
          <c:w val="0.31270392671504332"/>
          <c:h val="6.9383160960679383E-2"/>
        </c:manualLayout>
      </c:layout>
      <c:txPr>
        <a:bodyPr/>
        <a:lstStyle/>
        <a:p>
          <a:pPr>
            <a:defRPr lang="ru-RU" sz="959">
              <a:latin typeface="Times New Roman" pitchFamily="18" charset="0"/>
              <a:cs typeface="Times New Roman" pitchFamily="18" charset="0"/>
            </a:defRPr>
          </a:pPr>
          <a:endParaRPr lang="uk-UA"/>
        </a:p>
      </c:txPr>
    </c:legend>
    <c:plotVisOnly val="1"/>
    <c:dispBlanksAs val="gap"/>
  </c:chart>
  <c:txPr>
    <a:bodyPr/>
    <a:lstStyle/>
    <a:p>
      <a:pPr>
        <a:defRPr sz="1727"/>
      </a:pPr>
      <a:endParaRPr lang="uk-UA"/>
    </a:p>
  </c:txPr>
  <c:externalData r:id="rId1"/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uk-UA"/>
  <c:chart>
    <c:autoTitleDeleted val="1"/>
    <c:view3D>
      <c:rAngAx val="1"/>
    </c:view3D>
    <c:plotArea>
      <c:layout/>
      <c:bar3DChart>
        <c:barDir val="col"/>
        <c:grouping val="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2024</c:v>
                </c:pt>
              </c:strCache>
            </c:strRef>
          </c:tx>
          <c:dLbls>
            <c:dLbl>
              <c:idx val="0"/>
              <c:layout>
                <c:manualLayout>
                  <c:x val="2.9425632506287706E-2"/>
                  <c:y val="9.0895882702800267E-3"/>
                </c:manualLayout>
              </c:layout>
              <c:tx>
                <c:rich>
                  <a:bodyPr/>
                  <a:lstStyle/>
                  <a:p>
                    <a:r>
                      <a:rPr smtClean="0"/>
                      <a:t>18 361</a:t>
                    </a:r>
                    <a:endParaRPr/>
                  </a:p>
                </c:rich>
              </c:tx>
              <c:showVal val="1"/>
            </c:dLbl>
            <c:dLbl>
              <c:idx val="1"/>
              <c:layout>
                <c:manualLayout>
                  <c:x val="2.8967739543763676E-2"/>
                  <c:y val="0"/>
                </c:manualLayout>
              </c:layout>
              <c:tx>
                <c:rich>
                  <a:bodyPr/>
                  <a:lstStyle/>
                  <a:p>
                    <a:r>
                      <a:rPr smtClean="0"/>
                      <a:t> 45 756</a:t>
                    </a:r>
                    <a:endParaRPr/>
                  </a:p>
                </c:rich>
              </c:tx>
              <c:showVal val="1"/>
            </c:dLbl>
            <c:txPr>
              <a:bodyPr/>
              <a:lstStyle/>
              <a:p>
                <a:pPr>
                  <a:defRPr lang="uk-UA"/>
                </a:pPr>
                <a:endParaRPr lang="uk-UA"/>
              </a:p>
            </c:txPr>
            <c:showVal val="1"/>
          </c:dLbls>
          <c:cat>
            <c:strRef>
              <c:f>Лист1!$A$2:$A$3</c:f>
              <c:strCache>
                <c:ptCount val="2"/>
                <c:pt idx="0">
                  <c:v>Правоохоронних органів (НПУ, ДБР,СБУ, ДВС, прокуратура, суд, інші)</c:v>
                </c:pt>
                <c:pt idx="1">
                  <c:v>Територіальних органів та підрозділів ДМС</c:v>
                </c:pt>
              </c:strCache>
            </c:strRef>
          </c:cat>
          <c:val>
            <c:numRef>
              <c:f>Лист1!$B$2:$B$3</c:f>
              <c:numCache>
                <c:formatCode>0</c:formatCode>
                <c:ptCount val="2"/>
                <c:pt idx="0">
                  <c:v>18361</c:v>
                </c:pt>
                <c:pt idx="1">
                  <c:v>45756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2025</c:v>
                </c:pt>
              </c:strCache>
            </c:strRef>
          </c:tx>
          <c:dPt>
            <c:idx val="0"/>
            <c:spPr>
              <a:solidFill>
                <a:srgbClr val="3333CC"/>
              </a:solidFill>
            </c:spPr>
          </c:dPt>
          <c:dPt>
            <c:idx val="1"/>
            <c:spPr>
              <a:solidFill>
                <a:srgbClr val="3333CC"/>
              </a:solidFill>
            </c:spPr>
          </c:dPt>
          <c:dLbls>
            <c:dLbl>
              <c:idx val="0"/>
              <c:layout>
                <c:manualLayout>
                  <c:x val="3.2722114289620081E-2"/>
                  <c:y val="-0.21392095493639837"/>
                </c:manualLayout>
              </c:layout>
              <c:tx>
                <c:rich>
                  <a:bodyPr/>
                  <a:lstStyle/>
                  <a:p>
                    <a:r>
                      <a:rPr smtClean="0"/>
                      <a:t> 13 976</a:t>
                    </a:r>
                    <a:endParaRPr/>
                  </a:p>
                </c:rich>
              </c:tx>
              <c:showVal val="1"/>
            </c:dLbl>
            <c:dLbl>
              <c:idx val="1"/>
              <c:layout>
                <c:manualLayout>
                  <c:x val="3.9849720746113711E-2"/>
                  <c:y val="-0.30637208766371216"/>
                </c:manualLayout>
              </c:layout>
              <c:tx>
                <c:rich>
                  <a:bodyPr/>
                  <a:lstStyle/>
                  <a:p>
                    <a:r>
                      <a:rPr smtClean="0"/>
                      <a:t>46 248</a:t>
                    </a:r>
                    <a:endParaRPr/>
                  </a:p>
                </c:rich>
              </c:tx>
              <c:showVal val="1"/>
            </c:dLbl>
            <c:txPr>
              <a:bodyPr/>
              <a:lstStyle/>
              <a:p>
                <a:pPr>
                  <a:defRPr lang="uk-UA"/>
                </a:pPr>
                <a:endParaRPr lang="uk-UA"/>
              </a:p>
            </c:txPr>
            <c:showVal val="1"/>
          </c:dLbls>
          <c:cat>
            <c:strRef>
              <c:f>Лист1!$A$2:$A$3</c:f>
              <c:strCache>
                <c:ptCount val="2"/>
                <c:pt idx="0">
                  <c:v>Правоохоронних органів (НПУ, ДБР,СБУ, ДВС, прокуратура, суд, інші)</c:v>
                </c:pt>
                <c:pt idx="1">
                  <c:v>Територіальних органів та підрозділів ДМС</c:v>
                </c:pt>
              </c:strCache>
            </c:strRef>
          </c:cat>
          <c:val>
            <c:numRef>
              <c:f>Лист1!$C$2:$C$3</c:f>
              <c:numCache>
                <c:formatCode>0</c:formatCode>
                <c:ptCount val="2"/>
                <c:pt idx="0">
                  <c:v>13976</c:v>
                </c:pt>
                <c:pt idx="1">
                  <c:v>46248</c:v>
                </c:pt>
              </c:numCache>
            </c:numRef>
          </c:val>
        </c:ser>
        <c:gapWidth val="55"/>
        <c:gapDepth val="55"/>
        <c:shape val="cylinder"/>
        <c:axId val="194125184"/>
        <c:axId val="194176128"/>
        <c:axId val="0"/>
      </c:bar3DChart>
      <c:catAx>
        <c:axId val="194125184"/>
        <c:scaling>
          <c:orientation val="minMax"/>
        </c:scaling>
        <c:delete val="1"/>
        <c:axPos val="b"/>
        <c:majorTickMark val="none"/>
        <c:tickLblPos val="low"/>
        <c:crossAx val="194176128"/>
        <c:crosses val="autoZero"/>
        <c:lblAlgn val="ctr"/>
        <c:lblOffset val="100"/>
        <c:tickMarkSkip val="2"/>
      </c:catAx>
      <c:valAx>
        <c:axId val="194176128"/>
        <c:scaling>
          <c:orientation val="minMax"/>
        </c:scaling>
        <c:delete val="1"/>
        <c:axPos val="l"/>
        <c:majorGridlines>
          <c:spPr>
            <a:ln>
              <a:solidFill>
                <a:schemeClr val="accent1"/>
              </a:solidFill>
            </a:ln>
          </c:spPr>
        </c:majorGridlines>
        <c:numFmt formatCode="0" sourceLinked="1"/>
        <c:majorTickMark val="none"/>
        <c:tickLblPos val="nextTo"/>
        <c:crossAx val="194125184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87159689287423969"/>
          <c:y val="5.2485031771137503E-2"/>
          <c:w val="0.1079628749902511"/>
          <c:h val="0.27427312395326431"/>
        </c:manualLayout>
      </c:layout>
      <c:txPr>
        <a:bodyPr/>
        <a:lstStyle/>
        <a:p>
          <a:pPr>
            <a:defRPr lang="uk-UA"/>
          </a:pPr>
          <a:endParaRPr lang="uk-UA"/>
        </a:p>
      </c:txPr>
    </c:legend>
    <c:plotVisOnly val="1"/>
  </c:chart>
  <c:txPr>
    <a:bodyPr/>
    <a:lstStyle/>
    <a:p>
      <a:pPr algn="ctr">
        <a:defRPr lang="uk-UA" sz="800" b="1" i="0" u="none" strike="noStrike" kern="1200" baseline="0">
          <a:solidFill>
            <a:srgbClr val="000000"/>
          </a:solidFill>
          <a:latin typeface="Times New Roman" pitchFamily="18" charset="0"/>
          <a:ea typeface="+mn-ea"/>
          <a:cs typeface="Times New Roman" pitchFamily="18" charset="0"/>
        </a:defRPr>
      </a:pPr>
      <a:endParaRPr lang="uk-UA"/>
    </a:p>
  </c:txPr>
  <c:externalData r:id="rId1"/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uk-UA"/>
  <c:chart>
    <c:view3D>
      <c:rAngAx val="1"/>
    </c:view3D>
    <c:plotArea>
      <c:layout>
        <c:manualLayout>
          <c:layoutTarget val="inner"/>
          <c:xMode val="edge"/>
          <c:yMode val="edge"/>
          <c:x val="6.5558227603173314E-2"/>
          <c:y val="0"/>
          <c:w val="0.83399751233626562"/>
          <c:h val="0.53066879343460371"/>
        </c:manualLayout>
      </c:layout>
      <c:bar3DChart>
        <c:barDir val="col"/>
        <c:grouping val="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2024</c:v>
                </c:pt>
              </c:strCache>
            </c:strRef>
          </c:tx>
          <c:spPr>
            <a:solidFill>
              <a:srgbClr val="FFFF00"/>
            </a:solidFill>
          </c:spPr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smtClean="0"/>
                      <a:t>7 832</a:t>
                    </a:r>
                    <a:endParaRPr/>
                  </a:p>
                </c:rich>
              </c:tx>
              <c:showVal val="1"/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smtClean="0"/>
                      <a:t>3 597</a:t>
                    </a:r>
                    <a:endParaRPr/>
                  </a:p>
                </c:rich>
              </c:tx>
              <c:showVal val="1"/>
            </c:dLbl>
            <c:txPr>
              <a:bodyPr/>
              <a:lstStyle/>
              <a:p>
                <a:pPr algn="ctr">
                  <a:defRPr lang="uk-UA" sz="800" b="1" i="0" u="none" strike="noStrike" kern="1200" baseline="0">
                    <a:solidFill>
                      <a:srgbClr val="000000"/>
                    </a:solidFill>
                    <a:latin typeface="Times New Roman" pitchFamily="18" charset="0"/>
                    <a:ea typeface="+mn-ea"/>
                    <a:cs typeface="Times New Roman" pitchFamily="18" charset="0"/>
                  </a:defRPr>
                </a:pPr>
                <a:endParaRPr lang="uk-UA"/>
              </a:p>
            </c:txPr>
            <c:showVal val="1"/>
          </c:dLbls>
          <c:cat>
            <c:strRef>
              <c:f>Лист1!$A$2:$A$3</c:f>
              <c:strCache>
                <c:ptCount val="2"/>
                <c:pt idx="0">
                  <c:v>Надіслано зауважень засобами ВІС ДМС</c:v>
                </c:pt>
                <c:pt idx="1">
                  <c:v>Ініційовано створення та актуалізацію відсутніх у системі карток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7832</c:v>
                </c:pt>
                <c:pt idx="1">
                  <c:v>3597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2025</c:v>
                </c:pt>
              </c:strCache>
            </c:strRef>
          </c:tx>
          <c:spPr>
            <a:solidFill>
              <a:srgbClr val="92D050"/>
            </a:solidFill>
          </c:spPr>
          <c:dLbls>
            <c:dLbl>
              <c:idx val="0"/>
              <c:layout>
                <c:manualLayout>
                  <c:x val="1.3733244698034875E-2"/>
                  <c:y val="-0.14769448480760608"/>
                </c:manualLayout>
              </c:layout>
              <c:tx>
                <c:rich>
                  <a:bodyPr/>
                  <a:lstStyle/>
                  <a:p>
                    <a:r>
                      <a:rPr lang="uk-UA" sz="800" b="1" i="0" u="none" strike="noStrike" kern="1200" baseline="0">
                        <a:solidFill>
                          <a:srgbClr val="00000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rPr>
                      <a:t> 11 121</a:t>
                    </a:r>
                  </a:p>
                </c:rich>
              </c:tx>
              <c:showVal val="1"/>
            </c:dLbl>
            <c:dLbl>
              <c:idx val="1"/>
              <c:layout>
                <c:manualLayout>
                  <c:x val="2.0599867047052248E-2"/>
                  <c:y val="-0.15546787874484791"/>
                </c:manualLayout>
              </c:layout>
              <c:tx>
                <c:rich>
                  <a:bodyPr/>
                  <a:lstStyle/>
                  <a:p>
                    <a:r>
                      <a:rPr lang="uk-UA" sz="800" b="1" i="0" u="none" strike="noStrike" kern="1200" baseline="0">
                        <a:solidFill>
                          <a:srgbClr val="00000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rPr>
                      <a:t>20 463</a:t>
                    </a:r>
                  </a:p>
                </c:rich>
              </c:tx>
              <c:showVal val="1"/>
            </c:dLbl>
            <c:txPr>
              <a:bodyPr/>
              <a:lstStyle/>
              <a:p>
                <a:pPr algn="ctr">
                  <a:defRPr lang="uk-UA" sz="800" b="1" i="0" u="none" strike="noStrike" kern="1200" baseline="0">
                    <a:solidFill>
                      <a:srgbClr val="000000"/>
                    </a:solidFill>
                    <a:latin typeface="Times New Roman" pitchFamily="18" charset="0"/>
                    <a:ea typeface="+mn-ea"/>
                    <a:cs typeface="Times New Roman" pitchFamily="18" charset="0"/>
                  </a:defRPr>
                </a:pPr>
                <a:endParaRPr lang="uk-UA"/>
              </a:p>
            </c:txPr>
            <c:showVal val="1"/>
          </c:dLbls>
          <c:cat>
            <c:strRef>
              <c:f>Лист1!$A$2:$A$3</c:f>
              <c:strCache>
                <c:ptCount val="2"/>
                <c:pt idx="0">
                  <c:v>Надіслано зауважень засобами ВІС ДМС</c:v>
                </c:pt>
                <c:pt idx="1">
                  <c:v>Ініційовано створення та актуалізацію відсутніх у системі карток</c:v>
                </c:pt>
              </c:strCache>
            </c:strRef>
          </c:cat>
          <c:val>
            <c:numRef>
              <c:f>Лист1!$C$2:$C$3</c:f>
              <c:numCache>
                <c:formatCode>General</c:formatCode>
                <c:ptCount val="2"/>
                <c:pt idx="0">
                  <c:v>11121</c:v>
                </c:pt>
                <c:pt idx="1">
                  <c:v>20463</c:v>
                </c:pt>
              </c:numCache>
            </c:numRef>
          </c:val>
        </c:ser>
        <c:shape val="box"/>
        <c:axId val="194316928"/>
        <c:axId val="194331008"/>
        <c:axId val="0"/>
      </c:bar3DChart>
      <c:catAx>
        <c:axId val="194316928"/>
        <c:scaling>
          <c:orientation val="minMax"/>
        </c:scaling>
        <c:axPos val="b"/>
        <c:tickLblPos val="nextTo"/>
        <c:txPr>
          <a:bodyPr/>
          <a:lstStyle/>
          <a:p>
            <a:pPr>
              <a:defRPr lang="uk-UA" sz="800" b="0">
                <a:latin typeface="Times New Roman" pitchFamily="18" charset="0"/>
                <a:cs typeface="Times New Roman" pitchFamily="18" charset="0"/>
              </a:defRPr>
            </a:pPr>
            <a:endParaRPr lang="uk-UA"/>
          </a:p>
        </c:txPr>
        <c:crossAx val="194331008"/>
        <c:crosses val="autoZero"/>
        <c:auto val="1"/>
        <c:lblAlgn val="ctr"/>
        <c:lblOffset val="100"/>
      </c:catAx>
      <c:valAx>
        <c:axId val="194331008"/>
        <c:scaling>
          <c:orientation val="minMax"/>
        </c:scaling>
        <c:delete val="1"/>
        <c:axPos val="l"/>
        <c:majorGridlines/>
        <c:numFmt formatCode="General" sourceLinked="1"/>
        <c:tickLblPos val="nextTo"/>
        <c:crossAx val="194316928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8216509972284135"/>
          <c:y val="0.12415419287455298"/>
          <c:w val="0.10091418679525636"/>
          <c:h val="0.20272354892375849"/>
        </c:manualLayout>
      </c:layout>
      <c:txPr>
        <a:bodyPr/>
        <a:lstStyle/>
        <a:p>
          <a:pPr>
            <a:defRPr lang="uk-UA" sz="800">
              <a:latin typeface="Times New Roman" pitchFamily="18" charset="0"/>
              <a:cs typeface="Times New Roman" pitchFamily="18" charset="0"/>
            </a:defRPr>
          </a:pPr>
          <a:endParaRPr lang="uk-UA"/>
        </a:p>
      </c:txPr>
    </c:legend>
    <c:plotVisOnly val="1"/>
  </c:chart>
  <c:txPr>
    <a:bodyPr/>
    <a:lstStyle/>
    <a:p>
      <a:pPr>
        <a:defRPr sz="1800"/>
      </a:pPr>
      <a:endParaRPr lang="uk-UA"/>
    </a:p>
  </c:txPr>
  <c:externalData r:id="rId1"/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uk-UA"/>
  <c:chart>
    <c:plotArea>
      <c:layout/>
      <c:barChart>
        <c:barDir val="bar"/>
        <c:grouping val="percent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2024</c:v>
                </c:pt>
              </c:strCache>
            </c:strRef>
          </c:tx>
          <c:spPr>
            <a:solidFill>
              <a:srgbClr val="FFFF00"/>
            </a:solidFill>
            <a:ln w="3169">
              <a:solidFill>
                <a:schemeClr val="tx1"/>
              </a:solidFill>
            </a:ln>
          </c:spPr>
          <c:dLbls>
            <c:txPr>
              <a:bodyPr/>
              <a:lstStyle/>
              <a:p>
                <a:pPr>
                  <a:defRPr lang="ru-RU" sz="800" b="1"/>
                </a:pPr>
                <a:endParaRPr lang="uk-UA"/>
              </a:p>
            </c:txPr>
            <c:showVal val="1"/>
          </c:dLbls>
          <c:cat>
            <c:strRef>
              <c:f>Лист1!$A$2:$A$14</c:f>
              <c:strCache>
                <c:ptCount val="13"/>
                <c:pt idx="0">
                  <c:v>З питань громадянства України</c:v>
                </c:pt>
                <c:pt idx="1">
                  <c:v> З питань громадянства СРСР</c:v>
                </c:pt>
                <c:pt idx="2">
                  <c:v>З питань внутрішнього паспорта</c:v>
                </c:pt>
                <c:pt idx="3">
                  <c:v>З питань відмови від біометричних  документів</c:v>
                </c:pt>
                <c:pt idx="4">
                  <c:v>З питань закордонного паспорта</c:v>
                </c:pt>
                <c:pt idx="5">
                  <c:v>З питань біженців </c:v>
                </c:pt>
                <c:pt idx="6">
                  <c:v>З питань посвідки на проживання</c:v>
                </c:pt>
                <c:pt idx="7">
                  <c:v>З питань імміграції </c:v>
                </c:pt>
                <c:pt idx="8">
                  <c:v>З питаннь оформлення ПМП/еміграції</c:v>
                </c:pt>
                <c:pt idx="9">
                  <c:v>З питань реєстрації місця проживання </c:v>
                </c:pt>
                <c:pt idx="10">
                  <c:v>З питань ОБГ</c:v>
                </c:pt>
                <c:pt idx="11">
                  <c:v>Незадовільна організація роботи територіальних підрозділів ДМС</c:v>
                </c:pt>
                <c:pt idx="12">
                  <c:v>Інші/відсутнє питання</c:v>
                </c:pt>
              </c:strCache>
            </c:strRef>
          </c:cat>
          <c:val>
            <c:numRef>
              <c:f>Лист1!$B$2:$B$14</c:f>
              <c:numCache>
                <c:formatCode>General</c:formatCode>
                <c:ptCount val="13"/>
                <c:pt idx="0">
                  <c:v>54</c:v>
                </c:pt>
                <c:pt idx="1">
                  <c:v>2</c:v>
                </c:pt>
                <c:pt idx="2">
                  <c:v>23</c:v>
                </c:pt>
                <c:pt idx="3">
                  <c:v>16</c:v>
                </c:pt>
                <c:pt idx="4">
                  <c:v>5</c:v>
                </c:pt>
                <c:pt idx="5">
                  <c:v>6</c:v>
                </c:pt>
                <c:pt idx="6">
                  <c:v>9</c:v>
                </c:pt>
                <c:pt idx="7">
                  <c:v>3</c:v>
                </c:pt>
                <c:pt idx="8">
                  <c:v>3</c:v>
                </c:pt>
                <c:pt idx="9">
                  <c:v>6</c:v>
                </c:pt>
                <c:pt idx="10">
                  <c:v>2</c:v>
                </c:pt>
                <c:pt idx="11">
                  <c:v>7</c:v>
                </c:pt>
                <c:pt idx="12">
                  <c:v>0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2025</c:v>
                </c:pt>
              </c:strCache>
            </c:strRef>
          </c:tx>
          <c:spPr>
            <a:solidFill>
              <a:srgbClr val="66CCFF"/>
            </a:solidFill>
            <a:ln w="3169">
              <a:solidFill>
                <a:schemeClr val="tx1"/>
              </a:solidFill>
            </a:ln>
          </c:spPr>
          <c:dLbls>
            <c:txPr>
              <a:bodyPr/>
              <a:lstStyle/>
              <a:p>
                <a:pPr>
                  <a:defRPr lang="ru-RU" sz="800" b="1"/>
                </a:pPr>
                <a:endParaRPr lang="uk-UA"/>
              </a:p>
            </c:txPr>
            <c:showVal val="1"/>
          </c:dLbls>
          <c:cat>
            <c:strRef>
              <c:f>Лист1!$A$2:$A$14</c:f>
              <c:strCache>
                <c:ptCount val="13"/>
                <c:pt idx="0">
                  <c:v>З питань громадянства України</c:v>
                </c:pt>
                <c:pt idx="1">
                  <c:v> З питань громадянства СРСР</c:v>
                </c:pt>
                <c:pt idx="2">
                  <c:v>З питань внутрішнього паспорта</c:v>
                </c:pt>
                <c:pt idx="3">
                  <c:v>З питань відмови від біометричних  документів</c:v>
                </c:pt>
                <c:pt idx="4">
                  <c:v>З питань закордонного паспорта</c:v>
                </c:pt>
                <c:pt idx="5">
                  <c:v>З питань біженців </c:v>
                </c:pt>
                <c:pt idx="6">
                  <c:v>З питань посвідки на проживання</c:v>
                </c:pt>
                <c:pt idx="7">
                  <c:v>З питань імміграції </c:v>
                </c:pt>
                <c:pt idx="8">
                  <c:v>З питаннь оформлення ПМП/еміграції</c:v>
                </c:pt>
                <c:pt idx="9">
                  <c:v>З питань реєстрації місця проживання </c:v>
                </c:pt>
                <c:pt idx="10">
                  <c:v>З питань ОБГ</c:v>
                </c:pt>
                <c:pt idx="11">
                  <c:v>Незадовільна організація роботи територіальних підрозділів ДМС</c:v>
                </c:pt>
                <c:pt idx="12">
                  <c:v>Інші/відсутнє питання</c:v>
                </c:pt>
              </c:strCache>
            </c:strRef>
          </c:cat>
          <c:val>
            <c:numRef>
              <c:f>Лист1!$C$2:$C$14</c:f>
              <c:numCache>
                <c:formatCode>General</c:formatCode>
                <c:ptCount val="13"/>
                <c:pt idx="0">
                  <c:v>42</c:v>
                </c:pt>
                <c:pt idx="1">
                  <c:v>2</c:v>
                </c:pt>
                <c:pt idx="2">
                  <c:v>33</c:v>
                </c:pt>
                <c:pt idx="3">
                  <c:v>15</c:v>
                </c:pt>
                <c:pt idx="4">
                  <c:v>17</c:v>
                </c:pt>
                <c:pt idx="5">
                  <c:v>4</c:v>
                </c:pt>
                <c:pt idx="6">
                  <c:v>14</c:v>
                </c:pt>
                <c:pt idx="7">
                  <c:v>1</c:v>
                </c:pt>
                <c:pt idx="8">
                  <c:v>1</c:v>
                </c:pt>
                <c:pt idx="9">
                  <c:v>22</c:v>
                </c:pt>
                <c:pt idx="10">
                  <c:v>1</c:v>
                </c:pt>
                <c:pt idx="11">
                  <c:v>1</c:v>
                </c:pt>
                <c:pt idx="12">
                  <c:v>27</c:v>
                </c:pt>
              </c:numCache>
            </c:numRef>
          </c:val>
        </c:ser>
        <c:dLbls>
          <c:showVal val="1"/>
        </c:dLbls>
        <c:gapWidth val="75"/>
        <c:overlap val="100"/>
        <c:axId val="196251008"/>
        <c:axId val="196260992"/>
      </c:barChart>
      <c:catAx>
        <c:axId val="196251008"/>
        <c:scaling>
          <c:orientation val="minMax"/>
        </c:scaling>
        <c:axPos val="l"/>
        <c:numFmt formatCode="General" sourceLinked="1"/>
        <c:majorTickMark val="none"/>
        <c:tickLblPos val="nextTo"/>
        <c:txPr>
          <a:bodyPr/>
          <a:lstStyle/>
          <a:p>
            <a:pPr>
              <a:defRPr lang="ru-RU" sz="800"/>
            </a:pPr>
            <a:endParaRPr lang="uk-UA"/>
          </a:p>
        </c:txPr>
        <c:crossAx val="196260992"/>
        <c:crosses val="autoZero"/>
        <c:auto val="1"/>
        <c:lblAlgn val="ctr"/>
        <c:lblOffset val="100"/>
      </c:catAx>
      <c:valAx>
        <c:axId val="196260992"/>
        <c:scaling>
          <c:orientation val="minMax"/>
        </c:scaling>
        <c:axPos val="b"/>
        <c:numFmt formatCode="0%" sourceLinked="1"/>
        <c:majorTickMark val="none"/>
        <c:tickLblPos val="nextTo"/>
        <c:txPr>
          <a:bodyPr/>
          <a:lstStyle/>
          <a:p>
            <a:pPr>
              <a:defRPr lang="ru-RU" sz="600"/>
            </a:pPr>
            <a:endParaRPr lang="uk-UA"/>
          </a:p>
        </c:txPr>
        <c:crossAx val="196251008"/>
        <c:crosses val="autoZero"/>
        <c:crossBetween val="between"/>
      </c:valAx>
    </c:plotArea>
    <c:legend>
      <c:legendPos val="b"/>
      <c:layout/>
      <c:txPr>
        <a:bodyPr/>
        <a:lstStyle/>
        <a:p>
          <a:pPr>
            <a:defRPr lang="ru-RU" sz="900"/>
          </a:pPr>
          <a:endParaRPr lang="uk-UA"/>
        </a:p>
      </c:txPr>
    </c:legend>
    <c:plotVisOnly val="1"/>
    <c:dispBlanksAs val="gap"/>
  </c:chart>
  <c:txPr>
    <a:bodyPr/>
    <a:lstStyle/>
    <a:p>
      <a:pPr>
        <a:defRPr sz="500">
          <a:latin typeface="Times New Roman" pitchFamily="18" charset="0"/>
          <a:cs typeface="Times New Roman" pitchFamily="18" charset="0"/>
        </a:defRPr>
      </a:pPr>
      <a:endParaRPr lang="uk-UA"/>
    </a:p>
  </c:txPr>
  <c:externalData r:id="rId1"/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uk-UA"/>
  <c:style val="26"/>
  <c:chart>
    <c:autoTitleDeleted val="1"/>
    <c:view3D>
      <c:rotX val="50"/>
      <c:perspective val="0"/>
    </c:view3D>
    <c:plotArea>
      <c:layout>
        <c:manualLayout>
          <c:layoutTarget val="inner"/>
          <c:xMode val="edge"/>
          <c:yMode val="edge"/>
          <c:x val="0"/>
          <c:y val="0.10319542556044124"/>
          <c:w val="0.48417603494333267"/>
          <c:h val="0.7810636633085537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Столбец2</c:v>
                </c:pt>
              </c:strCache>
            </c:strRef>
          </c:tx>
          <c:explosion val="25"/>
          <c:dPt>
            <c:idx val="0"/>
            <c:spPr>
              <a:solidFill>
                <a:srgbClr val="00B050"/>
              </a:solidFill>
            </c:spPr>
          </c:dPt>
          <c:dPt>
            <c:idx val="1"/>
            <c:spPr>
              <a:solidFill>
                <a:srgbClr val="81DEFF"/>
              </a:solidFill>
            </c:spPr>
          </c:dPt>
          <c:dPt>
            <c:idx val="2"/>
            <c:spPr>
              <a:solidFill>
                <a:srgbClr val="3333CC"/>
              </a:solidFill>
            </c:spPr>
          </c:dPt>
          <c:dPt>
            <c:idx val="3"/>
            <c:spPr>
              <a:solidFill>
                <a:srgbClr val="FFFF00"/>
              </a:solidFill>
            </c:spPr>
          </c:dPt>
          <c:dLbls>
            <c:dLbl>
              <c:idx val="0"/>
              <c:spPr/>
              <c:txPr>
                <a:bodyPr/>
                <a:lstStyle/>
                <a:p>
                  <a:pPr algn="ctr">
                    <a:defRPr lang="en-US" sz="1000" b="0" i="0" u="none" strike="noStrike" kern="1200" baseline="0">
                      <a:solidFill>
                        <a:srgbClr val="000000"/>
                      </a:solidFill>
                      <a:latin typeface="Times New Roman" pitchFamily="18" charset="0"/>
                      <a:ea typeface="+mn-ea"/>
                      <a:cs typeface="Times New Roman" pitchFamily="18" charset="0"/>
                    </a:defRPr>
                  </a:pPr>
                  <a:endParaRPr lang="uk-UA"/>
                </a:p>
              </c:txPr>
              <c:showVal val="1"/>
            </c:dLbl>
            <c:dLbl>
              <c:idx val="1"/>
              <c:showVal val="1"/>
            </c:dLbl>
            <c:dLbl>
              <c:idx val="2"/>
              <c:layout>
                <c:manualLayout>
                  <c:x val="-1.4870767856437074E-3"/>
                  <c:y val="-0.16318212821565567"/>
                </c:manualLayout>
              </c:layout>
              <c:showVal val="1"/>
            </c:dLbl>
            <c:dLbl>
              <c:idx val="3"/>
              <c:showVal val="1"/>
            </c:dLbl>
            <c:delete val="1"/>
          </c:dLbls>
          <c:cat>
            <c:strRef>
              <c:f>Лист1!$A$2:$A$5</c:f>
              <c:strCache>
                <c:ptCount val="4"/>
                <c:pt idx="0">
                  <c:v>про виконання майново-господарських зобов'язань</c:v>
                </c:pt>
                <c:pt idx="1">
                  <c:v>про оскарження рішень, дій або бездіяльності державного виконавця та/або приватного виконавця та рішень органів виконавчої служби</c:v>
                </c:pt>
                <c:pt idx="2">
                  <c:v>про застосування судом до іноземця або ОБГ затримання з метою ідентифікації та (або) забезпечення видворення за межі території України</c:v>
                </c:pt>
                <c:pt idx="3">
                  <c:v>про продовження строку затримання іноземця або ОБГ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1</c:v>
                </c:pt>
                <c:pt idx="1">
                  <c:v>2</c:v>
                </c:pt>
                <c:pt idx="2">
                  <c:v>21</c:v>
                </c:pt>
                <c:pt idx="3">
                  <c:v>3</c:v>
                </c:pt>
              </c:numCache>
            </c:numRef>
          </c:val>
        </c:ser>
      </c:pie3DChart>
      <c:spPr>
        <a:noFill/>
        <a:ln w="25399">
          <a:noFill/>
        </a:ln>
      </c:spPr>
    </c:plotArea>
    <c:legend>
      <c:legendPos val="tr"/>
      <c:layout>
        <c:manualLayout>
          <c:xMode val="edge"/>
          <c:yMode val="edge"/>
          <c:x val="0.46377204348502871"/>
          <c:y val="5.2609442138312854E-2"/>
          <c:w val="0.52581507647420322"/>
          <c:h val="0.94739040803538332"/>
        </c:manualLayout>
      </c:layout>
      <c:txPr>
        <a:bodyPr/>
        <a:lstStyle/>
        <a:p>
          <a:pPr>
            <a:defRPr lang="uk-UA" sz="700">
              <a:latin typeface="Times New Roman" pitchFamily="18" charset="0"/>
              <a:cs typeface="Times New Roman" pitchFamily="18" charset="0"/>
            </a:defRPr>
          </a:pPr>
          <a:endParaRPr lang="uk-UA"/>
        </a:p>
      </c:txPr>
    </c:legend>
    <c:plotVisOnly val="1"/>
    <c:dispBlanksAs val="zero"/>
  </c:chart>
  <c:externalData r:id="rId1"/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uk-UA"/>
  <c:style val="26"/>
  <c:chart>
    <c:autoTitleDeleted val="1"/>
    <c:plotArea>
      <c:layout/>
      <c:barChart>
        <c:barDir val="bar"/>
        <c:grouping val="percent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на користь</c:v>
                </c:pt>
              </c:strCache>
            </c:strRef>
          </c:tx>
          <c:spPr>
            <a:solidFill>
              <a:srgbClr val="FFFF00"/>
            </a:solidFill>
          </c:spPr>
          <c:dLbls>
            <c:txPr>
              <a:bodyPr/>
              <a:lstStyle/>
              <a:p>
                <a:pPr>
                  <a:defRPr lang="uk-UA" sz="800">
                    <a:latin typeface="Times New Roman" pitchFamily="18" charset="0"/>
                    <a:cs typeface="Times New Roman" pitchFamily="18" charset="0"/>
                  </a:defRPr>
                </a:pPr>
                <a:endParaRPr lang="uk-UA"/>
              </a:p>
            </c:txPr>
            <c:showVal val="1"/>
          </c:dLbls>
          <c:cat>
            <c:strRef>
              <c:f>Лист1!$A$2:$A$7</c:f>
              <c:strCache>
                <c:ptCount val="6"/>
                <c:pt idx="0">
                  <c:v>Справи з питань шукачів захисту </c:v>
                </c:pt>
                <c:pt idx="1">
                  <c:v>Справи з питань постійного та тимчасового проживання в Україні іноземців та осіб без громадянства</c:v>
                </c:pt>
                <c:pt idx="2">
                  <c:v>Справи з питань оформлення та видачі документів, що підтверджують громадянство України та посвідчують особу </c:v>
                </c:pt>
                <c:pt idx="3">
                  <c:v>Справи з питань громадянства</c:v>
                </c:pt>
                <c:pt idx="4">
                  <c:v>Справи з питань провадження у справах про адміністративні правопорушення</c:v>
                </c:pt>
                <c:pt idx="5">
                  <c:v>Справи про оскарження рішень, дій або бездіяльність державного та/або приватного виконавця та рішень виконавчої служби </c:v>
                </c:pt>
              </c:strCache>
            </c:strRef>
          </c:cat>
          <c:val>
            <c:numRef>
              <c:f>Лист1!$B$2:$B$7</c:f>
              <c:numCache>
                <c:formatCode>General</c:formatCode>
                <c:ptCount val="6"/>
                <c:pt idx="0">
                  <c:v>2</c:v>
                </c:pt>
                <c:pt idx="1">
                  <c:v>7</c:v>
                </c:pt>
                <c:pt idx="2">
                  <c:v>3</c:v>
                </c:pt>
                <c:pt idx="3">
                  <c:v>2</c:v>
                </c:pt>
                <c:pt idx="4">
                  <c:v>2</c:v>
                </c:pt>
                <c:pt idx="5">
                  <c:v>1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не на користь</c:v>
                </c:pt>
              </c:strCache>
            </c:strRef>
          </c:tx>
          <c:spPr>
            <a:solidFill>
              <a:srgbClr val="81DEFF"/>
            </a:solidFill>
          </c:spPr>
          <c:dPt>
            <c:idx val="0"/>
            <c:spPr>
              <a:solidFill>
                <a:srgbClr val="66CCFF"/>
              </a:solidFill>
            </c:spPr>
          </c:dPt>
          <c:dPt>
            <c:idx val="1"/>
            <c:spPr>
              <a:solidFill>
                <a:srgbClr val="66CCFF"/>
              </a:solidFill>
            </c:spPr>
          </c:dPt>
          <c:dPt>
            <c:idx val="2"/>
            <c:spPr>
              <a:solidFill>
                <a:srgbClr val="66CCFF"/>
              </a:solidFill>
            </c:spPr>
          </c:dPt>
          <c:dPt>
            <c:idx val="3"/>
            <c:spPr>
              <a:solidFill>
                <a:srgbClr val="66CCFF"/>
              </a:solidFill>
            </c:spPr>
          </c:dPt>
          <c:dPt>
            <c:idx val="4"/>
            <c:spPr>
              <a:solidFill>
                <a:srgbClr val="66CCFF"/>
              </a:solidFill>
            </c:spPr>
          </c:dPt>
          <c:dPt>
            <c:idx val="5"/>
            <c:spPr>
              <a:solidFill>
                <a:srgbClr val="66CCFF"/>
              </a:solidFill>
            </c:spPr>
          </c:dPt>
          <c:dLbls>
            <c:txPr>
              <a:bodyPr/>
              <a:lstStyle/>
              <a:p>
                <a:pPr>
                  <a:defRPr lang="uk-UA" sz="800">
                    <a:latin typeface="Times New Roman" pitchFamily="18" charset="0"/>
                    <a:cs typeface="Times New Roman" pitchFamily="18" charset="0"/>
                  </a:defRPr>
                </a:pPr>
                <a:endParaRPr lang="uk-UA"/>
              </a:p>
            </c:txPr>
            <c:showVal val="1"/>
          </c:dLbls>
          <c:cat>
            <c:strRef>
              <c:f>Лист1!$A$2:$A$7</c:f>
              <c:strCache>
                <c:ptCount val="6"/>
                <c:pt idx="0">
                  <c:v>Справи з питань шукачів захисту </c:v>
                </c:pt>
                <c:pt idx="1">
                  <c:v>Справи з питань постійного та тимчасового проживання в Україні іноземців та осіб без громадянства</c:v>
                </c:pt>
                <c:pt idx="2">
                  <c:v>Справи з питань оформлення та видачі документів, що підтверджують громадянство України та посвідчують особу </c:v>
                </c:pt>
                <c:pt idx="3">
                  <c:v>Справи з питань громадянства</c:v>
                </c:pt>
                <c:pt idx="4">
                  <c:v>Справи з питань провадження у справах про адміністративні правопорушення</c:v>
                </c:pt>
                <c:pt idx="5">
                  <c:v>Справи про оскарження рішень, дій або бездіяльність державного та/або приватного виконавця та рішень виконавчої служби </c:v>
                </c:pt>
              </c:strCache>
            </c:strRef>
          </c:cat>
          <c:val>
            <c:numRef>
              <c:f>Лист1!$C$2:$C$7</c:f>
              <c:numCache>
                <c:formatCode>General</c:formatCode>
                <c:ptCount val="6"/>
                <c:pt idx="0">
                  <c:v>3</c:v>
                </c:pt>
                <c:pt idx="1">
                  <c:v>6</c:v>
                </c:pt>
                <c:pt idx="2">
                  <c:v>36</c:v>
                </c:pt>
                <c:pt idx="3">
                  <c:v>4</c:v>
                </c:pt>
                <c:pt idx="4">
                  <c:v>2</c:v>
                </c:pt>
                <c:pt idx="5">
                  <c:v>1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інші</c:v>
                </c:pt>
              </c:strCache>
            </c:strRef>
          </c:tx>
          <c:spPr>
            <a:solidFill>
              <a:srgbClr val="3333CC"/>
            </a:solidFill>
          </c:spPr>
          <c:dLbls>
            <c:txPr>
              <a:bodyPr/>
              <a:lstStyle/>
              <a:p>
                <a:pPr>
                  <a:defRPr lang="uk-UA">
                    <a:latin typeface="Times New Roman" pitchFamily="18" charset="0"/>
                    <a:cs typeface="Times New Roman" pitchFamily="18" charset="0"/>
                  </a:defRPr>
                </a:pPr>
                <a:endParaRPr lang="uk-UA"/>
              </a:p>
            </c:txPr>
            <c:showVal val="1"/>
          </c:dLbls>
          <c:cat>
            <c:strRef>
              <c:f>Лист1!$A$2:$A$7</c:f>
              <c:strCache>
                <c:ptCount val="6"/>
                <c:pt idx="0">
                  <c:v>Справи з питань шукачів захисту </c:v>
                </c:pt>
                <c:pt idx="1">
                  <c:v>Справи з питань постійного та тимчасового проживання в Україні іноземців та осіб без громадянства</c:v>
                </c:pt>
                <c:pt idx="2">
                  <c:v>Справи з питань оформлення та видачі документів, що підтверджують громадянство України та посвідчують особу </c:v>
                </c:pt>
                <c:pt idx="3">
                  <c:v>Справи з питань громадянства</c:v>
                </c:pt>
                <c:pt idx="4">
                  <c:v>Справи з питань провадження у справах про адміністративні правопорушення</c:v>
                </c:pt>
                <c:pt idx="5">
                  <c:v>Справи про оскарження рішень, дій або бездіяльність державного та/або приватного виконавця та рішень виконавчої служби </c:v>
                </c:pt>
              </c:strCache>
            </c:strRef>
          </c:cat>
          <c:val>
            <c:numRef>
              <c:f>Лист1!$D$2:$D$7</c:f>
              <c:numCache>
                <c:formatCode>General</c:formatCode>
                <c:ptCount val="6"/>
                <c:pt idx="0">
                  <c:v>2</c:v>
                </c:pt>
                <c:pt idx="1">
                  <c:v>2</c:v>
                </c:pt>
                <c:pt idx="2">
                  <c:v>2</c:v>
                </c:pt>
                <c:pt idx="3">
                  <c:v>0</c:v>
                </c:pt>
                <c:pt idx="4">
                  <c:v>0</c:v>
                </c:pt>
                <c:pt idx="5">
                  <c:v>1</c:v>
                </c:pt>
              </c:numCache>
            </c:numRef>
          </c:val>
        </c:ser>
        <c:dLbls>
          <c:showVal val="1"/>
        </c:dLbls>
        <c:gapWidth val="95"/>
        <c:overlap val="100"/>
        <c:axId val="110978176"/>
        <c:axId val="110979712"/>
      </c:barChart>
      <c:catAx>
        <c:axId val="110978176"/>
        <c:scaling>
          <c:orientation val="minMax"/>
        </c:scaling>
        <c:axPos val="l"/>
        <c:numFmt formatCode="General" sourceLinked="1"/>
        <c:majorTickMark val="none"/>
        <c:tickLblPos val="nextTo"/>
        <c:txPr>
          <a:bodyPr/>
          <a:lstStyle/>
          <a:p>
            <a:pPr>
              <a:defRPr lang="ru-RU" sz="701">
                <a:latin typeface="Times New Roman" pitchFamily="18" charset="0"/>
                <a:cs typeface="Times New Roman" pitchFamily="18" charset="0"/>
              </a:defRPr>
            </a:pPr>
            <a:endParaRPr lang="uk-UA"/>
          </a:p>
        </c:txPr>
        <c:crossAx val="110979712"/>
        <c:crosses val="autoZero"/>
        <c:auto val="1"/>
        <c:lblAlgn val="r"/>
        <c:lblOffset val="100"/>
      </c:catAx>
      <c:valAx>
        <c:axId val="110979712"/>
        <c:scaling>
          <c:orientation val="minMax"/>
        </c:scaling>
        <c:delete val="1"/>
        <c:axPos val="b"/>
        <c:numFmt formatCode="0%" sourceLinked="1"/>
        <c:majorTickMark val="none"/>
        <c:tickLblPos val="nextTo"/>
        <c:crossAx val="110978176"/>
        <c:crosses val="autoZero"/>
        <c:crossBetween val="between"/>
      </c:valAx>
    </c:plotArea>
    <c:legend>
      <c:legendPos val="t"/>
      <c:layout>
        <c:manualLayout>
          <c:xMode val="edge"/>
          <c:yMode val="edge"/>
          <c:x val="0.55149848347793051"/>
          <c:y val="5.1062096065538375E-2"/>
          <c:w val="0.39440118278930192"/>
          <c:h val="9.0097125199524453E-2"/>
        </c:manualLayout>
      </c:layout>
      <c:txPr>
        <a:bodyPr/>
        <a:lstStyle/>
        <a:p>
          <a:pPr>
            <a:defRPr lang="ru-RU" sz="901">
              <a:latin typeface="Times New Roman" pitchFamily="18" charset="0"/>
              <a:cs typeface="Times New Roman" pitchFamily="18" charset="0"/>
            </a:defRPr>
          </a:pPr>
          <a:endParaRPr lang="uk-UA"/>
        </a:p>
      </c:txPr>
    </c:legend>
    <c:plotVisOnly val="1"/>
    <c:dispBlanksAs val="gap"/>
  </c:chart>
  <c:txPr>
    <a:bodyPr/>
    <a:lstStyle/>
    <a:p>
      <a:pPr>
        <a:defRPr sz="801">
          <a:latin typeface="Calibri" pitchFamily="34" charset="0"/>
          <a:cs typeface="Calibri" pitchFamily="34" charset="0"/>
        </a:defRPr>
      </a:pPr>
      <a:endParaRPr lang="uk-UA"/>
    </a:p>
  </c:txPr>
  <c:externalData r:id="rId1"/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uk-UA"/>
  <c:chart>
    <c:view3D>
      <c:rAngAx val="1"/>
    </c:view3D>
    <c:plotArea>
      <c:layout/>
      <c:bar3DChart>
        <c:barDir val="col"/>
        <c:grouping val="stacked"/>
        <c:ser>
          <c:idx val="1"/>
          <c:order val="1"/>
          <c:tx>
            <c:strRef>
              <c:f>Лист1!$B$1</c:f>
              <c:strCache>
                <c:ptCount val="1"/>
                <c:pt idx="0">
                  <c:v>1470</c:v>
                </c:pt>
              </c:strCache>
            </c:strRef>
          </c:tx>
          <c:spPr>
            <a:solidFill>
              <a:srgbClr val="66CCFF"/>
            </a:solidFill>
            <a:ln>
              <a:noFill/>
            </a:ln>
          </c:spPr>
          <c:cat>
            <c:strRef>
              <c:f>Лист1!$A$2:$A$5</c:f>
              <c:strCache>
                <c:ptCount val="4"/>
                <c:pt idx="0">
                  <c:v>Добре</c:v>
                </c:pt>
                <c:pt idx="1">
                  <c:v>Задовільно</c:v>
                </c:pt>
                <c:pt idx="2">
                  <c:v>Незадовільно</c:v>
                </c:pt>
                <c:pt idx="3">
                  <c:v>Не зазначео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65</c:v>
                </c:pt>
                <c:pt idx="1">
                  <c:v>16</c:v>
                </c:pt>
                <c:pt idx="2">
                  <c:v>4</c:v>
                </c:pt>
                <c:pt idx="3">
                  <c:v>2</c:v>
                </c:pt>
              </c:numCache>
            </c:numRef>
          </c:val>
        </c:ser>
        <c:ser>
          <c:idx val="2"/>
          <c:order val="2"/>
          <c:tx>
            <c:strRef>
              <c:f>Лист1!$C$1</c:f>
              <c:strCache>
                <c:ptCount val="1"/>
              </c:strCache>
            </c:strRef>
          </c:tx>
          <c:cat>
            <c:strRef>
              <c:f>Лист1!$A$2:$A$5</c:f>
              <c:strCache>
                <c:ptCount val="4"/>
                <c:pt idx="0">
                  <c:v>Добре</c:v>
                </c:pt>
                <c:pt idx="1">
                  <c:v>Задовільно</c:v>
                </c:pt>
                <c:pt idx="2">
                  <c:v>Незадовільно</c:v>
                </c:pt>
                <c:pt idx="3">
                  <c:v>Не зазначео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</c:numCache>
            </c:numRef>
          </c:val>
        </c:ser>
        <c:ser>
          <c:idx val="3"/>
          <c:order val="3"/>
          <c:tx>
            <c:strRef>
              <c:f>Лист1!$D$1</c:f>
              <c:strCache>
                <c:ptCount val="1"/>
              </c:strCache>
            </c:strRef>
          </c:tx>
          <c:cat>
            <c:strRef>
              <c:f>Лист1!$A$2:$A$5</c:f>
              <c:strCache>
                <c:ptCount val="4"/>
                <c:pt idx="0">
                  <c:v>Добре</c:v>
                </c:pt>
                <c:pt idx="1">
                  <c:v>Задовільно</c:v>
                </c:pt>
                <c:pt idx="2">
                  <c:v>Незадовільно</c:v>
                </c:pt>
                <c:pt idx="3">
                  <c:v>Не зазначео</c:v>
                </c:pt>
              </c:strCache>
            </c:strRef>
          </c:cat>
          <c:val>
            <c:numRef>
              <c:f>Лист1!$D$2:$D$5</c:f>
              <c:numCache>
                <c:formatCode>General</c:formatCode>
                <c:ptCount val="4"/>
              </c:numCache>
            </c:numRef>
          </c:val>
        </c:ser>
        <c:ser>
          <c:idx val="0"/>
          <c:order val="0"/>
          <c:spPr>
            <a:solidFill>
              <a:srgbClr val="66CCFF"/>
            </a:solidFill>
          </c:spPr>
          <c:dLbls>
            <c:dLbl>
              <c:idx val="0"/>
              <c:layout>
                <c:manualLayout>
                  <c:x val="1.5537988792093879E-2"/>
                  <c:y val="-0.26356797590442027"/>
                </c:manualLayout>
              </c:layout>
              <c:tx>
                <c:rich>
                  <a:bodyPr/>
                  <a:lstStyle/>
                  <a:p>
                    <a:pPr>
                      <a:defRPr lang="uk-UA" sz="900" b="0">
                        <a:latin typeface="Times New Roman" pitchFamily="18" charset="0"/>
                        <a:cs typeface="Times New Roman" pitchFamily="18" charset="0"/>
                      </a:defRPr>
                    </a:pPr>
                    <a:r>
                      <a:rPr lang="en-US" sz="900" b="0" dirty="0">
                        <a:latin typeface="Times New Roman" pitchFamily="18" charset="0"/>
                        <a:cs typeface="Times New Roman" pitchFamily="18" charset="0"/>
                      </a:rPr>
                      <a:t>1470</a:t>
                    </a:r>
                  </a:p>
                </c:rich>
              </c:tx>
              <c:spPr/>
              <c:showVal val="1"/>
            </c:dLbl>
            <c:dLbl>
              <c:idx val="1"/>
              <c:layout>
                <c:manualLayout>
                  <c:x val="1.5537988792093879E-2"/>
                  <c:y val="-9.1675817705885065E-2"/>
                </c:manualLayout>
              </c:layout>
              <c:showVal val="1"/>
            </c:dLbl>
            <c:dLbl>
              <c:idx val="2"/>
              <c:layout>
                <c:manualLayout>
                  <c:x val="1.5537988792093879E-2"/>
                  <c:y val="-7.4486601886031623E-2"/>
                </c:manualLayout>
              </c:layout>
              <c:showVal val="1"/>
            </c:dLbl>
            <c:dLbl>
              <c:idx val="3"/>
              <c:layout>
                <c:manualLayout>
                  <c:x val="1.8645586550512714E-2"/>
                  <c:y val="-8.5946079099267422E-2"/>
                </c:manualLayout>
              </c:layout>
              <c:showVal val="1"/>
            </c:dLbl>
            <c:dLbl>
              <c:idx val="4"/>
              <c:layout>
                <c:manualLayout>
                  <c:x val="1.2430391033675103E-2"/>
                  <c:y val="-5.7297386066178034E-2"/>
                </c:manualLayout>
              </c:layout>
              <c:showVal val="1"/>
            </c:dLbl>
            <c:txPr>
              <a:bodyPr/>
              <a:lstStyle/>
              <a:p>
                <a:pPr>
                  <a:defRPr lang="uk-UA" sz="900">
                    <a:latin typeface="Times New Roman" pitchFamily="18" charset="0"/>
                    <a:cs typeface="Times New Roman" pitchFamily="18" charset="0"/>
                  </a:defRPr>
                </a:pPr>
                <a:endParaRPr lang="uk-UA"/>
              </a:p>
            </c:txPr>
            <c:showVal val="1"/>
          </c:dLbls>
          <c:cat>
            <c:strRef>
              <c:f>Лист1!$A$1:$A$5</c:f>
              <c:strCache>
                <c:ptCount val="5"/>
                <c:pt idx="0">
                  <c:v>Відмінно</c:v>
                </c:pt>
                <c:pt idx="1">
                  <c:v>Добре</c:v>
                </c:pt>
                <c:pt idx="2">
                  <c:v>Задовільно</c:v>
                </c:pt>
                <c:pt idx="3">
                  <c:v>Незадовільно</c:v>
                </c:pt>
                <c:pt idx="4">
                  <c:v>Не зазначео</c:v>
                </c:pt>
              </c:strCache>
            </c:strRef>
          </c:cat>
          <c:val>
            <c:numRef>
              <c:f>Лист1!$B$1:$B$5</c:f>
              <c:numCache>
                <c:formatCode>General</c:formatCode>
                <c:ptCount val="5"/>
                <c:pt idx="0">
                  <c:v>1470</c:v>
                </c:pt>
                <c:pt idx="1">
                  <c:v>65</c:v>
                </c:pt>
                <c:pt idx="2">
                  <c:v>16</c:v>
                </c:pt>
                <c:pt idx="3">
                  <c:v>4</c:v>
                </c:pt>
                <c:pt idx="4">
                  <c:v>2</c:v>
                </c:pt>
              </c:numCache>
            </c:numRef>
          </c:val>
        </c:ser>
        <c:shape val="box"/>
        <c:axId val="110892544"/>
        <c:axId val="110894080"/>
        <c:axId val="0"/>
      </c:bar3DChart>
      <c:catAx>
        <c:axId val="110892544"/>
        <c:scaling>
          <c:orientation val="minMax"/>
        </c:scaling>
        <c:axPos val="b"/>
        <c:tickLblPos val="nextTo"/>
        <c:txPr>
          <a:bodyPr/>
          <a:lstStyle/>
          <a:p>
            <a:pPr>
              <a:defRPr lang="uk-UA" sz="900">
                <a:latin typeface="Times New Roman" pitchFamily="18" charset="0"/>
                <a:cs typeface="Times New Roman" pitchFamily="18" charset="0"/>
              </a:defRPr>
            </a:pPr>
            <a:endParaRPr lang="uk-UA"/>
          </a:p>
        </c:txPr>
        <c:crossAx val="110894080"/>
        <c:crosses val="autoZero"/>
        <c:auto val="1"/>
        <c:lblAlgn val="ctr"/>
        <c:lblOffset val="100"/>
      </c:catAx>
      <c:valAx>
        <c:axId val="110894080"/>
        <c:scaling>
          <c:orientation val="minMax"/>
        </c:scaling>
        <c:delete val="1"/>
        <c:axPos val="l"/>
        <c:majorGridlines/>
        <c:numFmt formatCode="General" sourceLinked="1"/>
        <c:tickLblPos val="nextTo"/>
        <c:crossAx val="110892544"/>
        <c:crosses val="autoZero"/>
        <c:crossBetween val="between"/>
      </c:valAx>
    </c:plotArea>
    <c:plotVisOnly val="1"/>
  </c:chart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uk-UA"/>
  <c:chart>
    <c:title>
      <c:tx>
        <c:rich>
          <a:bodyPr/>
          <a:lstStyle/>
          <a:p>
            <a:pPr>
              <a:defRPr lang="ru-RU" sz="1100">
                <a:latin typeface="Times New Roman" pitchFamily="18" charset="0"/>
                <a:cs typeface="Times New Roman" pitchFamily="18" charset="0"/>
              </a:defRPr>
            </a:pPr>
            <a:r>
              <a:rPr lang="uk-UA" sz="1100" dirty="0" smtClean="0">
                <a:latin typeface="Times New Roman" pitchFamily="18" charset="0"/>
                <a:cs typeface="Times New Roman" pitchFamily="18" charset="0"/>
              </a:rPr>
              <a:t>Всього: 42 301</a:t>
            </a:r>
          </a:p>
          <a:p>
            <a:pPr>
              <a:defRPr lang="ru-RU" sz="1100">
                <a:latin typeface="Times New Roman" pitchFamily="18" charset="0"/>
                <a:cs typeface="Times New Roman" pitchFamily="18" charset="0"/>
              </a:defRPr>
            </a:pPr>
            <a:endParaRPr lang="en-US" sz="1100" dirty="0">
              <a:latin typeface="Times New Roman" pitchFamily="18" charset="0"/>
              <a:cs typeface="Times New Roman" pitchFamily="18" charset="0"/>
            </a:endParaRPr>
          </a:p>
        </c:rich>
      </c:tx>
      <c:layout>
        <c:manualLayout>
          <c:xMode val="edge"/>
          <c:yMode val="edge"/>
          <c:x val="0.7719817609356876"/>
          <c:y val="0.11254752851711027"/>
        </c:manualLayout>
      </c:layout>
    </c:title>
    <c:view3D>
      <c:rotX val="30"/>
      <c:perspective val="30"/>
    </c:view3D>
    <c:plotArea>
      <c:layout>
        <c:manualLayout>
          <c:layoutTarget val="inner"/>
          <c:xMode val="edge"/>
          <c:yMode val="edge"/>
          <c:x val="4.6164290563475895E-2"/>
          <c:y val="0.17052495434268436"/>
          <c:w val="0.90495587236931474"/>
          <c:h val="0.42436693512170315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2025</c:v>
                </c:pt>
              </c:strCache>
            </c:strRef>
          </c:tx>
          <c:explosion val="25"/>
          <c:dPt>
            <c:idx val="0"/>
            <c:spPr>
              <a:solidFill>
                <a:srgbClr val="14AC2D"/>
              </a:solidFill>
            </c:spPr>
          </c:dPt>
          <c:dPt>
            <c:idx val="1"/>
            <c:spPr>
              <a:solidFill>
                <a:srgbClr val="FFC000"/>
              </a:solidFill>
            </c:spPr>
          </c:dPt>
          <c:dPt>
            <c:idx val="2"/>
            <c:spPr>
              <a:solidFill>
                <a:srgbClr val="00B0F0"/>
              </a:solidFill>
            </c:spPr>
          </c:dPt>
          <c:dPt>
            <c:idx val="3"/>
            <c:spPr>
              <a:solidFill>
                <a:srgbClr val="FAFCA2"/>
              </a:solidFill>
            </c:spPr>
          </c:dPt>
          <c:dPt>
            <c:idx val="5"/>
            <c:spPr>
              <a:solidFill>
                <a:srgbClr val="FF0000"/>
              </a:solidFill>
            </c:spPr>
          </c:dPt>
          <c:dPt>
            <c:idx val="8"/>
            <c:spPr>
              <a:solidFill>
                <a:schemeClr val="accent6">
                  <a:lumMod val="20000"/>
                  <a:lumOff val="80000"/>
                </a:schemeClr>
              </a:solidFill>
            </c:spPr>
          </c:dPt>
          <c:dPt>
            <c:idx val="9"/>
            <c:spPr>
              <a:solidFill>
                <a:srgbClr val="FFFF00"/>
              </a:solidFill>
            </c:spPr>
          </c:dPt>
          <c:dPt>
            <c:idx val="11"/>
            <c:spPr>
              <a:solidFill>
                <a:srgbClr val="DC7724"/>
              </a:solidFill>
            </c:spPr>
          </c:dPt>
          <c:dPt>
            <c:idx val="12"/>
            <c:spPr>
              <a:solidFill>
                <a:srgbClr val="D60093"/>
              </a:solidFill>
              <a:ln>
                <a:solidFill>
                  <a:srgbClr val="D60093"/>
                </a:solidFill>
              </a:ln>
            </c:spPr>
          </c:dPt>
          <c:dPt>
            <c:idx val="14"/>
            <c:spPr>
              <a:solidFill>
                <a:srgbClr val="CCFFCC"/>
              </a:solidFill>
            </c:spPr>
          </c:dPt>
          <c:dPt>
            <c:idx val="16"/>
            <c:spPr>
              <a:solidFill>
                <a:srgbClr val="CCCC00"/>
              </a:solidFill>
            </c:spPr>
          </c:dPt>
          <c:dLbls>
            <c:dLbl>
              <c:idx val="0"/>
              <c:layout>
                <c:manualLayout>
                  <c:x val="-2.9460686049681661E-2"/>
                  <c:y val="-6.9708092572078701E-3"/>
                </c:manualLayout>
              </c:layout>
              <c:dLblPos val="bestFit"/>
              <c:showVal val="1"/>
            </c:dLbl>
            <c:dLbl>
              <c:idx val="1"/>
              <c:layout>
                <c:manualLayout>
                  <c:x val="-1.0132623442436298E-2"/>
                  <c:y val="-1.2298074907936888E-2"/>
                </c:manualLayout>
              </c:layout>
              <c:dLblPos val="bestFit"/>
              <c:showVal val="1"/>
            </c:dLbl>
            <c:dLbl>
              <c:idx val="2"/>
              <c:layout>
                <c:manualLayout>
                  <c:x val="2.1581110915107112E-3"/>
                  <c:y val="-6.757665938145567E-2"/>
                </c:manualLayout>
              </c:layout>
              <c:dLblPos val="bestFit"/>
              <c:showVal val="1"/>
            </c:dLbl>
            <c:dLbl>
              <c:idx val="3"/>
              <c:layout>
                <c:manualLayout>
                  <c:x val="-1.0650929326298571E-2"/>
                  <c:y val="-3.0288913505583685E-3"/>
                </c:manualLayout>
              </c:layout>
              <c:dLblPos val="bestFit"/>
              <c:showVal val="1"/>
            </c:dLbl>
            <c:dLbl>
              <c:idx val="4"/>
              <c:layout>
                <c:manualLayout>
                  <c:x val="-9.930133478732674E-3"/>
                  <c:y val="3.8667105775276284E-3"/>
                </c:manualLayout>
              </c:layout>
              <c:dLblPos val="bestFit"/>
              <c:showVal val="1"/>
            </c:dLbl>
            <c:dLbl>
              <c:idx val="5"/>
              <c:layout>
                <c:manualLayout>
                  <c:x val="-9.441335108060573E-3"/>
                  <c:y val="1.2162031076913868E-2"/>
                </c:manualLayout>
              </c:layout>
              <c:dLblPos val="bestFit"/>
              <c:showVal val="1"/>
            </c:dLbl>
            <c:dLbl>
              <c:idx val="6"/>
              <c:layout>
                <c:manualLayout>
                  <c:x val="-1.1775208343356271E-2"/>
                  <c:y val="2.2828059040148488E-3"/>
                </c:manualLayout>
              </c:layout>
              <c:dLblPos val="bestFit"/>
              <c:showVal val="1"/>
            </c:dLbl>
            <c:dLbl>
              <c:idx val="7"/>
              <c:layout>
                <c:manualLayout>
                  <c:x val="-1.2213758412581321E-2"/>
                  <c:y val="-2.1371815215113347E-3"/>
                </c:manualLayout>
              </c:layout>
              <c:dLblPos val="bestFit"/>
              <c:showVal val="1"/>
            </c:dLbl>
            <c:dLbl>
              <c:idx val="8"/>
              <c:layout>
                <c:manualLayout>
                  <c:x val="-8.5088549267390515E-3"/>
                  <c:y val="-1.2766084847759059E-3"/>
                </c:manualLayout>
              </c:layout>
              <c:dLblPos val="bestFit"/>
              <c:showVal val="1"/>
            </c:dLbl>
            <c:dLbl>
              <c:idx val="9"/>
              <c:layout>
                <c:manualLayout>
                  <c:x val="3.9736784429441245E-3"/>
                  <c:y val="-3.3416963563965237E-3"/>
                </c:manualLayout>
              </c:layout>
              <c:dLblPos val="bestFit"/>
              <c:showVal val="1"/>
            </c:dLbl>
            <c:dLbl>
              <c:idx val="10"/>
              <c:layout>
                <c:manualLayout>
                  <c:x val="2.3582490070614944E-3"/>
                  <c:y val="-1.4480764048980601E-2"/>
                </c:manualLayout>
              </c:layout>
              <c:dLblPos val="bestFit"/>
              <c:showVal val="1"/>
            </c:dLbl>
            <c:dLbl>
              <c:idx val="11"/>
              <c:layout>
                <c:manualLayout>
                  <c:x val="8.3859069551133411E-3"/>
                  <c:y val="-2.1154815724080171E-2"/>
                </c:manualLayout>
              </c:layout>
              <c:dLblPos val="bestFit"/>
              <c:showVal val="1"/>
            </c:dLbl>
            <c:dLbl>
              <c:idx val="12"/>
              <c:layout>
                <c:manualLayout>
                  <c:x val="-1.2284319857166534E-2"/>
                  <c:y val="-2.1753839705398043E-2"/>
                </c:manualLayout>
              </c:layout>
              <c:dLblPos val="bestFit"/>
              <c:showVal val="1"/>
            </c:dLbl>
            <c:dLbl>
              <c:idx val="13"/>
              <c:layout>
                <c:manualLayout>
                  <c:x val="-7.7021024103148036E-3"/>
                  <c:y val="-3.502290350588301E-2"/>
                </c:manualLayout>
              </c:layout>
              <c:dLblPos val="bestFit"/>
              <c:showVal val="1"/>
            </c:dLbl>
            <c:dLbl>
              <c:idx val="14"/>
              <c:layout>
                <c:manualLayout>
                  <c:x val="-7.0929219387291477E-3"/>
                  <c:y val="-5.6242387952456514E-2"/>
                </c:manualLayout>
              </c:layout>
              <c:dLblPos val="bestFit"/>
              <c:showVal val="1"/>
            </c:dLbl>
            <c:dLbl>
              <c:idx val="15"/>
              <c:layout>
                <c:manualLayout>
                  <c:x val="6.1777613847148992E-3"/>
                  <c:y val="-7.356186940510763E-2"/>
                </c:manualLayout>
              </c:layout>
              <c:dLblPos val="bestFit"/>
              <c:showVal val="1"/>
            </c:dLbl>
            <c:dLbl>
              <c:idx val="16"/>
              <c:layout>
                <c:manualLayout>
                  <c:x val="1.6761550427377848E-2"/>
                  <c:y val="-1.3568456034250477E-2"/>
                </c:manualLayout>
              </c:layout>
              <c:dLblPos val="bestFit"/>
              <c:showVal val="1"/>
            </c:dLbl>
            <c:dLbl>
              <c:idx val="17"/>
              <c:layout>
                <c:manualLayout>
                  <c:x val="2.3398388847015304E-2"/>
                  <c:y val="6.0872428969192564E-3"/>
                </c:manualLayout>
              </c:layout>
              <c:showVal val="1"/>
            </c:dLbl>
            <c:txPr>
              <a:bodyPr/>
              <a:lstStyle/>
              <a:p>
                <a:pPr>
                  <a:defRPr lang="ru-RU" sz="900">
                    <a:latin typeface="Times New Roman" pitchFamily="18" charset="0"/>
                    <a:cs typeface="Times New Roman" pitchFamily="18" charset="0"/>
                  </a:defRPr>
                </a:pPr>
                <a:endParaRPr lang="uk-UA"/>
              </a:p>
            </c:txPr>
            <c:showVal val="1"/>
          </c:dLbls>
          <c:cat>
            <c:strRef>
              <c:f>Лист1!$A$2:$A$19</c:f>
              <c:strCache>
                <c:ptCount val="18"/>
                <c:pt idx="0">
                  <c:v>7401- Управління  ДМС</c:v>
                </c:pt>
                <c:pt idx="1">
                  <c:v>7410- Чернігівський  відділ</c:v>
                </c:pt>
                <c:pt idx="2">
                  <c:v>7411- Новозаводський відділ</c:v>
                </c:pt>
                <c:pt idx="3">
                  <c:v>7412- Бахмацький сектор</c:v>
                </c:pt>
                <c:pt idx="4">
                  <c:v>7413- Бобровицький сектор</c:v>
                </c:pt>
                <c:pt idx="5">
                  <c:v>7414- Борзнянський сектор</c:v>
                </c:pt>
                <c:pt idx="6">
                  <c:v>7416- Городнянський сектор</c:v>
                </c:pt>
                <c:pt idx="7">
                  <c:v>7417- Ічнянський  сектор</c:v>
                </c:pt>
                <c:pt idx="8">
                  <c:v>7418- Козелецький сектор</c:v>
                </c:pt>
                <c:pt idx="9">
                  <c:v>7419- Коропський сектор</c:v>
                </c:pt>
                <c:pt idx="10">
                  <c:v>7420- Корюківський сектор </c:v>
                </c:pt>
                <c:pt idx="11">
                  <c:v>7422- Менський  сектор</c:v>
                </c:pt>
                <c:pt idx="12">
                  <c:v>7423- Ніжинський  відділ</c:v>
                </c:pt>
                <c:pt idx="13">
                  <c:v>7424- Н-Сіверський сектор</c:v>
                </c:pt>
                <c:pt idx="14">
                  <c:v>7425- Носівський  сектор</c:v>
                </c:pt>
                <c:pt idx="15">
                  <c:v>7426- Прилуцький  відділ</c:v>
                </c:pt>
                <c:pt idx="16">
                  <c:v>7434- Деснянський  відділ</c:v>
                </c:pt>
                <c:pt idx="17">
                  <c:v>ЦНАПи</c:v>
                </c:pt>
              </c:strCache>
            </c:strRef>
          </c:cat>
          <c:val>
            <c:numRef>
              <c:f>Лист1!$B$2:$B$19</c:f>
              <c:numCache>
                <c:formatCode>0</c:formatCode>
                <c:ptCount val="18"/>
                <c:pt idx="0">
                  <c:v>8561</c:v>
                </c:pt>
                <c:pt idx="1">
                  <c:v>2772</c:v>
                </c:pt>
                <c:pt idx="2">
                  <c:v>3773</c:v>
                </c:pt>
                <c:pt idx="3">
                  <c:v>1264</c:v>
                </c:pt>
                <c:pt idx="4">
                  <c:v>1111</c:v>
                </c:pt>
                <c:pt idx="5">
                  <c:v>762</c:v>
                </c:pt>
                <c:pt idx="6">
                  <c:v>862</c:v>
                </c:pt>
                <c:pt idx="7">
                  <c:v>829</c:v>
                </c:pt>
                <c:pt idx="8">
                  <c:v>1298</c:v>
                </c:pt>
                <c:pt idx="9">
                  <c:v>521</c:v>
                </c:pt>
                <c:pt idx="10">
                  <c:v>1480</c:v>
                </c:pt>
                <c:pt idx="11">
                  <c:v>1143</c:v>
                </c:pt>
                <c:pt idx="12">
                  <c:v>3629</c:v>
                </c:pt>
                <c:pt idx="13">
                  <c:v>931</c:v>
                </c:pt>
                <c:pt idx="14">
                  <c:v>747</c:v>
                </c:pt>
                <c:pt idx="15">
                  <c:v>2692</c:v>
                </c:pt>
                <c:pt idx="16">
                  <c:v>2887</c:v>
                </c:pt>
                <c:pt idx="17">
                  <c:v>7039</c:v>
                </c:pt>
              </c:numCache>
            </c:numRef>
          </c:val>
        </c:ser>
        <c:dLbls>
          <c:showPercent val="1"/>
        </c:dLbls>
      </c:pie3DChart>
      <c:spPr>
        <a:noFill/>
        <a:ln w="25394">
          <a:noFill/>
        </a:ln>
      </c:spPr>
    </c:plotArea>
    <c:legend>
      <c:legendPos val="t"/>
      <c:layout>
        <c:manualLayout>
          <c:xMode val="edge"/>
          <c:yMode val="edge"/>
          <c:x val="2.0656222545986341E-2"/>
          <c:y val="0.66261608654058912"/>
          <c:w val="0.94554520601764702"/>
          <c:h val="0.33738391345941843"/>
        </c:manualLayout>
      </c:layout>
      <c:txPr>
        <a:bodyPr/>
        <a:lstStyle/>
        <a:p>
          <a:pPr>
            <a:defRPr lang="ru-RU" sz="900">
              <a:latin typeface="Times New Roman" pitchFamily="18" charset="0"/>
              <a:cs typeface="Times New Roman" pitchFamily="18" charset="0"/>
            </a:defRPr>
          </a:pPr>
          <a:endParaRPr lang="uk-UA"/>
        </a:p>
      </c:txPr>
    </c:legend>
    <c:plotVisOnly val="1"/>
    <c:dispBlanksAs val="zero"/>
  </c:chart>
  <c:txPr>
    <a:bodyPr/>
    <a:lstStyle/>
    <a:p>
      <a:pPr>
        <a:defRPr sz="1800"/>
      </a:pPr>
      <a:endParaRPr lang="uk-UA"/>
    </a:p>
  </c:txPr>
  <c:externalData r:id="rId1"/>
  <c:userShapes r:id="rId2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uk-UA"/>
  <c:chart>
    <c:title>
      <c:tx>
        <c:rich>
          <a:bodyPr/>
          <a:lstStyle/>
          <a:p>
            <a:pPr>
              <a:defRPr lang="ru-RU" sz="1080">
                <a:latin typeface="Times New Roman" pitchFamily="18" charset="0"/>
                <a:cs typeface="Times New Roman" pitchFamily="18" charset="0"/>
              </a:defRPr>
            </a:pPr>
            <a:r>
              <a:rPr lang="ru-RU" sz="1090" dirty="0" err="1" smtClean="0">
                <a:latin typeface="Times New Roman" pitchFamily="18" charset="0"/>
                <a:cs typeface="Times New Roman" pitchFamily="18" charset="0"/>
              </a:rPr>
              <a:t>Оформлення</a:t>
            </a:r>
            <a:r>
              <a:rPr lang="ru-RU" sz="109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1090" dirty="0" err="1" smtClean="0">
                <a:latin typeface="Times New Roman" pitchFamily="18" charset="0"/>
                <a:cs typeface="Times New Roman" pitchFamily="18" charset="0"/>
              </a:rPr>
              <a:t>паспортів</a:t>
            </a:r>
            <a:r>
              <a:rPr lang="ru-RU" sz="109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1090" dirty="0" err="1" smtClean="0">
                <a:latin typeface="Times New Roman" pitchFamily="18" charset="0"/>
                <a:cs typeface="Times New Roman" pitchFamily="18" charset="0"/>
              </a:rPr>
              <a:t>громадянина</a:t>
            </a:r>
            <a:r>
              <a:rPr lang="ru-RU" sz="109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090" dirty="0" err="1" smtClean="0">
                <a:latin typeface="Times New Roman" pitchFamily="18" charset="0"/>
                <a:cs typeface="Times New Roman" pitchFamily="18" charset="0"/>
              </a:rPr>
              <a:t>України</a:t>
            </a:r>
            <a:r>
              <a:rPr lang="ru-RU" sz="109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>
              <a:defRPr lang="ru-RU" sz="1080">
                <a:latin typeface="Times New Roman" pitchFamily="18" charset="0"/>
                <a:cs typeface="Times New Roman" pitchFamily="18" charset="0"/>
              </a:defRPr>
            </a:pPr>
            <a:r>
              <a:rPr lang="ru-RU" sz="1090" dirty="0" smtClean="0">
                <a:latin typeface="Times New Roman" pitchFamily="18" charset="0"/>
                <a:cs typeface="Times New Roman" pitchFamily="18" charset="0"/>
              </a:rPr>
              <a:t>у </a:t>
            </a:r>
            <a:r>
              <a:rPr lang="ru-RU" sz="1090" dirty="0" err="1" smtClean="0">
                <a:latin typeface="Times New Roman" pitchFamily="18" charset="0"/>
                <a:cs typeface="Times New Roman" pitchFamily="18" charset="0"/>
              </a:rPr>
              <a:t>формі</a:t>
            </a:r>
            <a:r>
              <a:rPr lang="ru-RU" sz="1090" dirty="0" smtClean="0">
                <a:latin typeface="Times New Roman" pitchFamily="18" charset="0"/>
                <a:cs typeface="Times New Roman" pitchFamily="18" charset="0"/>
              </a:rPr>
              <a:t> ІД </a:t>
            </a:r>
            <a:r>
              <a:rPr lang="ru-RU" sz="1090" dirty="0" err="1" smtClean="0">
                <a:latin typeface="Times New Roman" pitchFamily="18" charset="0"/>
                <a:cs typeface="Times New Roman" pitchFamily="18" charset="0"/>
              </a:rPr>
              <a:t>картки</a:t>
            </a:r>
            <a:r>
              <a:rPr lang="ru-RU" sz="1090" dirty="0" smtClean="0">
                <a:latin typeface="Times New Roman" pitchFamily="18" charset="0"/>
                <a:cs typeface="Times New Roman" pitchFamily="18" charset="0"/>
              </a:rPr>
              <a:t> за 2025</a:t>
            </a:r>
          </a:p>
          <a:p>
            <a:pPr>
              <a:defRPr lang="ru-RU" sz="1080">
                <a:latin typeface="Times New Roman" pitchFamily="18" charset="0"/>
                <a:cs typeface="Times New Roman" pitchFamily="18" charset="0"/>
              </a:defRPr>
            </a:pPr>
            <a:endParaRPr lang="en-US" sz="1100" dirty="0">
              <a:latin typeface="Times New Roman" pitchFamily="18" charset="0"/>
              <a:cs typeface="Times New Roman" pitchFamily="18" charset="0"/>
            </a:endParaRPr>
          </a:p>
        </c:rich>
      </c:tx>
      <c:layout>
        <c:manualLayout>
          <c:xMode val="edge"/>
          <c:yMode val="edge"/>
          <c:x val="0.26452767519104514"/>
          <c:y val="3.0889029866527462E-3"/>
        </c:manualLayout>
      </c:layout>
    </c:title>
    <c:view3D>
      <c:rotX val="30"/>
      <c:perspective val="30"/>
    </c:view3D>
    <c:plotArea>
      <c:layout>
        <c:manualLayout>
          <c:layoutTarget val="inner"/>
          <c:xMode val="edge"/>
          <c:yMode val="edge"/>
          <c:x val="0.16426000414792827"/>
          <c:y val="0.15768193840634931"/>
          <c:w val="0.8142298952830056"/>
          <c:h val="0.43048964825342789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2025</c:v>
                </c:pt>
              </c:strCache>
            </c:strRef>
          </c:tx>
          <c:explosion val="25"/>
          <c:dPt>
            <c:idx val="0"/>
            <c:spPr>
              <a:solidFill>
                <a:srgbClr val="14AC2D"/>
              </a:solidFill>
            </c:spPr>
          </c:dPt>
          <c:dPt>
            <c:idx val="1"/>
            <c:spPr>
              <a:solidFill>
                <a:srgbClr val="FFC000"/>
              </a:solidFill>
            </c:spPr>
          </c:dPt>
          <c:dPt>
            <c:idx val="2"/>
            <c:spPr>
              <a:solidFill>
                <a:srgbClr val="00B0F0"/>
              </a:solidFill>
            </c:spPr>
          </c:dPt>
          <c:dPt>
            <c:idx val="3"/>
            <c:spPr>
              <a:solidFill>
                <a:srgbClr val="FAFCA2"/>
              </a:solidFill>
            </c:spPr>
          </c:dPt>
          <c:dPt>
            <c:idx val="5"/>
            <c:spPr>
              <a:solidFill>
                <a:srgbClr val="FF0000"/>
              </a:solidFill>
            </c:spPr>
          </c:dPt>
          <c:dPt>
            <c:idx val="8"/>
            <c:spPr>
              <a:solidFill>
                <a:schemeClr val="accent6">
                  <a:lumMod val="20000"/>
                  <a:lumOff val="80000"/>
                </a:schemeClr>
              </a:solidFill>
            </c:spPr>
          </c:dPt>
          <c:dPt>
            <c:idx val="9"/>
            <c:spPr>
              <a:solidFill>
                <a:srgbClr val="FFFF00"/>
              </a:solidFill>
            </c:spPr>
          </c:dPt>
          <c:dPt>
            <c:idx val="11"/>
            <c:spPr>
              <a:solidFill>
                <a:srgbClr val="ED8013"/>
              </a:solidFill>
            </c:spPr>
          </c:dPt>
          <c:dPt>
            <c:idx val="12"/>
            <c:spPr>
              <a:solidFill>
                <a:srgbClr val="D60093"/>
              </a:solidFill>
            </c:spPr>
          </c:dPt>
          <c:dPt>
            <c:idx val="14"/>
            <c:spPr>
              <a:solidFill>
                <a:srgbClr val="CCFFCC"/>
              </a:solidFill>
            </c:spPr>
          </c:dPt>
          <c:dPt>
            <c:idx val="16"/>
            <c:spPr>
              <a:solidFill>
                <a:srgbClr val="CCCC00"/>
              </a:solidFill>
            </c:spPr>
          </c:dPt>
          <c:dLbls>
            <c:dLbl>
              <c:idx val="0"/>
              <c:layout>
                <c:manualLayout>
                  <c:x val="-4.4973525120435481E-2"/>
                  <c:y val="1.1099747666676799E-2"/>
                </c:manualLayout>
              </c:layout>
              <c:dLblPos val="bestFit"/>
              <c:showVal val="1"/>
            </c:dLbl>
            <c:dLbl>
              <c:idx val="1"/>
              <c:layout>
                <c:manualLayout>
                  <c:x val="-3.8827246066745272E-2"/>
                  <c:y val="1.8362569543671918E-4"/>
                </c:manualLayout>
              </c:layout>
              <c:dLblPos val="bestFit"/>
              <c:showVal val="1"/>
            </c:dLbl>
            <c:dLbl>
              <c:idx val="2"/>
              <c:layout>
                <c:manualLayout>
                  <c:x val="-2.3391336105895881E-2"/>
                  <c:y val="-1.0630103669473751E-2"/>
                </c:manualLayout>
              </c:layout>
              <c:dLblPos val="bestFit"/>
              <c:showVal val="1"/>
            </c:dLbl>
            <c:dLbl>
              <c:idx val="3"/>
              <c:layout>
                <c:manualLayout>
                  <c:x val="-1.3566272249632517E-2"/>
                  <c:y val="-5.6809898762654638E-2"/>
                </c:manualLayout>
              </c:layout>
              <c:dLblPos val="bestFit"/>
              <c:showVal val="1"/>
            </c:dLbl>
            <c:dLbl>
              <c:idx val="4"/>
              <c:layout>
                <c:manualLayout>
                  <c:x val="-9.0797330044099095E-3"/>
                  <c:y val="-5.1531450460584299E-2"/>
                </c:manualLayout>
              </c:layout>
              <c:dLblPos val="bestFit"/>
              <c:showVal val="1"/>
            </c:dLbl>
            <c:dLbl>
              <c:idx val="5"/>
              <c:layout>
                <c:manualLayout>
                  <c:x val="2.1526473969931161E-3"/>
                  <c:y val="-3.9934575745599381E-2"/>
                </c:manualLayout>
              </c:layout>
              <c:dLblPos val="bestFit"/>
              <c:showVal val="1"/>
            </c:dLbl>
            <c:dLbl>
              <c:idx val="6"/>
              <c:layout>
                <c:manualLayout>
                  <c:x val="-1.7237552576809443E-4"/>
                  <c:y val="-8.4107864895266535E-3"/>
                </c:manualLayout>
              </c:layout>
              <c:dLblPos val="bestFit"/>
              <c:showVal val="1"/>
            </c:dLbl>
            <c:dLbl>
              <c:idx val="7"/>
              <c:layout>
                <c:manualLayout>
                  <c:x val="-9.3462555851489687E-3"/>
                  <c:y val="2.4783388562916146E-4"/>
                </c:manualLayout>
              </c:layout>
              <c:dLblPos val="bestFit"/>
              <c:showVal val="1"/>
            </c:dLbl>
            <c:dLbl>
              <c:idx val="8"/>
              <c:layout>
                <c:manualLayout>
                  <c:x val="-6.0561116447626984E-3"/>
                  <c:y val="-7.6864986471285712E-3"/>
                </c:manualLayout>
              </c:layout>
              <c:dLblPos val="bestFit"/>
              <c:showVal val="1"/>
            </c:dLbl>
            <c:dLbl>
              <c:idx val="9"/>
              <c:layout>
                <c:manualLayout>
                  <c:x val="-3.6890181781134941E-3"/>
                  <c:y val="-8.6175174049189802E-3"/>
                </c:manualLayout>
              </c:layout>
              <c:dLblPos val="bestFit"/>
              <c:showVal val="1"/>
            </c:dLbl>
            <c:dLbl>
              <c:idx val="10"/>
              <c:layout>
                <c:manualLayout>
                  <c:x val="-2.0221377476022092E-2"/>
                  <c:y val="-6.0791049767427718E-3"/>
                </c:manualLayout>
              </c:layout>
              <c:dLblPos val="bestFit"/>
              <c:showVal val="1"/>
            </c:dLbl>
            <c:dLbl>
              <c:idx val="11"/>
              <c:layout>
                <c:manualLayout>
                  <c:x val="1.3933536727357409E-2"/>
                  <c:y val="-8.9675006840361209E-3"/>
                </c:manualLayout>
              </c:layout>
              <c:dLblPos val="bestFit"/>
              <c:showVal val="1"/>
            </c:dLbl>
            <c:dLbl>
              <c:idx val="12"/>
              <c:layout>
                <c:manualLayout>
                  <c:x val="2.0910311058231087E-2"/>
                  <c:y val="-1.3520688292341841E-2"/>
                </c:manualLayout>
              </c:layout>
              <c:dLblPos val="bestFit"/>
              <c:showVal val="1"/>
            </c:dLbl>
            <c:dLbl>
              <c:idx val="13"/>
              <c:layout>
                <c:manualLayout>
                  <c:x val="-2.9851893492846694E-3"/>
                  <c:y val="-2.1183838506673267E-3"/>
                </c:manualLayout>
              </c:layout>
              <c:dLblPos val="bestFit"/>
              <c:showVal val="1"/>
            </c:dLbl>
            <c:dLbl>
              <c:idx val="14"/>
              <c:layout>
                <c:manualLayout>
                  <c:x val="3.505613347596396E-3"/>
                  <c:y val="-1.3405162192563781E-2"/>
                </c:manualLayout>
              </c:layout>
              <c:dLblPos val="bestFit"/>
              <c:showVal val="1"/>
            </c:dLbl>
            <c:dLbl>
              <c:idx val="15"/>
              <c:layout>
                <c:manualLayout>
                  <c:x val="4.9722834708699022E-3"/>
                  <c:y val="-7.4488797008482072E-2"/>
                </c:manualLayout>
              </c:layout>
              <c:dLblPos val="bestFit"/>
              <c:showVal val="1"/>
            </c:dLbl>
            <c:dLbl>
              <c:idx val="16"/>
              <c:layout>
                <c:manualLayout>
                  <c:x val="1.6049571380750711E-2"/>
                  <c:y val="-5.7225549509014075E-3"/>
                </c:manualLayout>
              </c:layout>
              <c:dLblPos val="bestFit"/>
              <c:showVal val="1"/>
            </c:dLbl>
            <c:dLbl>
              <c:idx val="17"/>
              <c:layout>
                <c:manualLayout>
                  <c:x val="3.8070317389279455E-2"/>
                  <c:y val="-9.7990453895965704E-4"/>
                </c:manualLayout>
              </c:layout>
              <c:tx>
                <c:rich>
                  <a:bodyPr/>
                  <a:lstStyle/>
                  <a:p>
                    <a:r>
                      <a:rPr smtClean="0"/>
                      <a:t>4683</a:t>
                    </a:r>
                    <a:endParaRPr/>
                  </a:p>
                </c:rich>
              </c:tx>
              <c:showVal val="1"/>
              <c:showPercent val="1"/>
            </c:dLbl>
            <c:txPr>
              <a:bodyPr/>
              <a:lstStyle/>
              <a:p>
                <a:pPr>
                  <a:defRPr lang="ru-RU" sz="890">
                    <a:latin typeface="Times New Roman" pitchFamily="18" charset="0"/>
                    <a:cs typeface="Times New Roman" pitchFamily="18" charset="0"/>
                  </a:defRPr>
                </a:pPr>
                <a:endParaRPr lang="uk-UA"/>
              </a:p>
            </c:txPr>
            <c:showVal val="1"/>
            <c:showPercent val="1"/>
          </c:dLbls>
          <c:cat>
            <c:strRef>
              <c:f>Лист1!$A$2:$A$19</c:f>
              <c:strCache>
                <c:ptCount val="18"/>
                <c:pt idx="0">
                  <c:v>7401- Управління  ДМС</c:v>
                </c:pt>
                <c:pt idx="1">
                  <c:v>7410- Чернігівський  відділ</c:v>
                </c:pt>
                <c:pt idx="2">
                  <c:v>7411- Новозаводський відділ</c:v>
                </c:pt>
                <c:pt idx="3">
                  <c:v>7412- Бахмацький сектор</c:v>
                </c:pt>
                <c:pt idx="4">
                  <c:v>7413- Бобровицький сектор</c:v>
                </c:pt>
                <c:pt idx="5">
                  <c:v>7414- Борзнянський сектор</c:v>
                </c:pt>
                <c:pt idx="6">
                  <c:v>7416- Городнянський сектор</c:v>
                </c:pt>
                <c:pt idx="7">
                  <c:v>7417- Ічнянський  сектор</c:v>
                </c:pt>
                <c:pt idx="8">
                  <c:v>7418- Козелецький сектор</c:v>
                </c:pt>
                <c:pt idx="9">
                  <c:v>7419- Коропський сектор</c:v>
                </c:pt>
                <c:pt idx="10">
                  <c:v>7420- Корюківський сектор </c:v>
                </c:pt>
                <c:pt idx="11">
                  <c:v>7422- Менський  сектор</c:v>
                </c:pt>
                <c:pt idx="12">
                  <c:v>7423- Ніжинський  відділ</c:v>
                </c:pt>
                <c:pt idx="13">
                  <c:v>7424- Н-Сіверський сектор</c:v>
                </c:pt>
                <c:pt idx="14">
                  <c:v>7425- Носівський  сектор</c:v>
                </c:pt>
                <c:pt idx="15">
                  <c:v>7426- Прилуцький  відділ</c:v>
                </c:pt>
                <c:pt idx="16">
                  <c:v>7434- Деснянський  відділ</c:v>
                </c:pt>
                <c:pt idx="17">
                  <c:v>ЦНАПи</c:v>
                </c:pt>
              </c:strCache>
            </c:strRef>
          </c:cat>
          <c:val>
            <c:numRef>
              <c:f>Лист1!$B$2:$B$19</c:f>
              <c:numCache>
                <c:formatCode>0</c:formatCode>
                <c:ptCount val="18"/>
                <c:pt idx="0">
                  <c:v>2080</c:v>
                </c:pt>
                <c:pt idx="1">
                  <c:v>1756</c:v>
                </c:pt>
                <c:pt idx="2">
                  <c:v>2649</c:v>
                </c:pt>
                <c:pt idx="3">
                  <c:v>1048</c:v>
                </c:pt>
                <c:pt idx="4">
                  <c:v>1017</c:v>
                </c:pt>
                <c:pt idx="5">
                  <c:v>694</c:v>
                </c:pt>
                <c:pt idx="6">
                  <c:v>683</c:v>
                </c:pt>
                <c:pt idx="7">
                  <c:v>752</c:v>
                </c:pt>
                <c:pt idx="8">
                  <c:v>1345</c:v>
                </c:pt>
                <c:pt idx="9">
                  <c:v>567</c:v>
                </c:pt>
                <c:pt idx="10">
                  <c:v>1126</c:v>
                </c:pt>
                <c:pt idx="11">
                  <c:v>1005</c:v>
                </c:pt>
                <c:pt idx="12">
                  <c:v>2553</c:v>
                </c:pt>
                <c:pt idx="13">
                  <c:v>673</c:v>
                </c:pt>
                <c:pt idx="14">
                  <c:v>675</c:v>
                </c:pt>
                <c:pt idx="15">
                  <c:v>1949</c:v>
                </c:pt>
                <c:pt idx="16">
                  <c:v>2403</c:v>
                </c:pt>
                <c:pt idx="17">
                  <c:v>4683</c:v>
                </c:pt>
              </c:numCache>
            </c:numRef>
          </c:val>
        </c:ser>
        <c:dLbls>
          <c:showPercent val="1"/>
        </c:dLbls>
      </c:pie3DChart>
      <c:spPr>
        <a:noFill/>
        <a:ln w="25400">
          <a:noFill/>
        </a:ln>
      </c:spPr>
    </c:plotArea>
    <c:legend>
      <c:legendPos val="t"/>
      <c:layout>
        <c:manualLayout>
          <c:xMode val="edge"/>
          <c:yMode val="edge"/>
          <c:x val="0.1263800432025643"/>
          <c:y val="0.67473796818052012"/>
          <c:w val="0.87361972452558911"/>
          <c:h val="0.31083429737159718"/>
        </c:manualLayout>
      </c:layout>
      <c:txPr>
        <a:bodyPr/>
        <a:lstStyle/>
        <a:p>
          <a:pPr>
            <a:defRPr lang="ru-RU" sz="890">
              <a:latin typeface="Times New Roman" pitchFamily="18" charset="0"/>
              <a:cs typeface="Times New Roman" pitchFamily="18" charset="0"/>
            </a:defRPr>
          </a:pPr>
          <a:endParaRPr lang="uk-UA"/>
        </a:p>
      </c:txPr>
    </c:legend>
    <c:plotVisOnly val="1"/>
    <c:dispBlanksAs val="zero"/>
  </c:chart>
  <c:txPr>
    <a:bodyPr/>
    <a:lstStyle/>
    <a:p>
      <a:pPr>
        <a:defRPr sz="1780"/>
      </a:pPr>
      <a:endParaRPr lang="uk-UA"/>
    </a:p>
  </c:txPr>
  <c:externalData r:id="rId1"/>
  <c:userShapes r:id="rId2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uk-UA"/>
  <c:chart>
    <c:plotArea>
      <c:layout>
        <c:manualLayout>
          <c:layoutTarget val="inner"/>
          <c:xMode val="edge"/>
          <c:yMode val="edge"/>
          <c:x val="0.13856287362073053"/>
          <c:y val="5.5837563451776914E-2"/>
          <c:w val="0.74913227819766659"/>
          <c:h val="0.53554608130289649"/>
        </c:manualLayout>
      </c:layout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2024</c:v>
                </c:pt>
              </c:strCache>
            </c:strRef>
          </c:tx>
          <c:spPr>
            <a:gradFill rotWithShape="1">
              <a:gsLst>
                <a:gs pos="0">
                  <a:schemeClr val="accent2">
                    <a:shade val="51000"/>
                    <a:satMod val="130000"/>
                  </a:schemeClr>
                </a:gs>
                <a:gs pos="80000">
                  <a:schemeClr val="accent2">
                    <a:shade val="93000"/>
                    <a:satMod val="130000"/>
                  </a:schemeClr>
                </a:gs>
                <a:gs pos="100000">
                  <a:schemeClr val="accent2">
                    <a:shade val="94000"/>
                    <a:satMod val="135000"/>
                  </a:schemeClr>
                </a:gs>
              </a:gsLst>
              <a:lin ang="16200000" scaled="0"/>
            </a:gra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dLbls>
            <c:dLbl>
              <c:idx val="1"/>
              <c:layout>
                <c:manualLayout>
                  <c:x val="-1.1334878382922109E-17"/>
                  <c:y val="8.4656084656084766E-3"/>
                </c:manualLayout>
              </c:layout>
              <c:showVal val="1"/>
            </c:dLbl>
            <c:txPr>
              <a:bodyPr/>
              <a:lstStyle/>
              <a:p>
                <a:pPr>
                  <a:defRPr lang="ru-RU" sz="800" b="1">
                    <a:latin typeface="Times New Roman" pitchFamily="18" charset="0"/>
                    <a:cs typeface="Times New Roman" pitchFamily="18" charset="0"/>
                  </a:defRPr>
                </a:pPr>
                <a:endParaRPr lang="uk-UA"/>
              </a:p>
            </c:txPr>
            <c:showVal val="1"/>
          </c:dLbls>
          <c:cat>
            <c:strRef>
              <c:f>Лист1!$A$2:$A$11</c:f>
              <c:strCache>
                <c:ptCount val="10"/>
                <c:pt idx="0">
                  <c:v>встановлено належність до громадянства України (ст. 3 ЗУ «Про громадянство України»)</c:v>
                </c:pt>
                <c:pt idx="1">
                  <c:v>за народженням (ст. 7 ЗУ «Про громадянство України»)</c:v>
                </c:pt>
                <c:pt idx="2">
                  <c:v>за територіальним походженням (ст. 8 ЗУ «Про громадянство України»)</c:v>
                </c:pt>
                <c:pt idx="3">
                  <c:v>прийняття до громадянства України    (ст. 9 ЗУ «Про громадянство України»)</c:v>
                </c:pt>
                <c:pt idx="4">
                  <c:v>поновлення у громадянстві України (ст. 10 ЗУ «Про громадянство України»)</c:v>
                </c:pt>
                <c:pt idx="5">
                  <c:v>внаслідок усиновлення (ст. 11 ЗУ «Про громадянство України»)</c:v>
                </c:pt>
                <c:pt idx="6">
                  <c:v>внаслідок встановлення опіки чи піклування (ст. 12 ЗУ «Про громадянство України»)</c:v>
                </c:pt>
                <c:pt idx="7">
                  <c:v>у звязку з перебуванням у громадянстві України батьків чи одного з них (ст. 14 ЗУ "Про громадянство України")</c:v>
                </c:pt>
                <c:pt idx="8">
                  <c:v>внаслідок визнання батьківства чи материнства (ст. 15 ЗУ "Про громадянство України")</c:v>
                </c:pt>
                <c:pt idx="9">
                  <c:v>скасовано рішень про набуття громадянства (ст. 21 ЗУ "Про громадянство України")</c:v>
                </c:pt>
              </c:strCache>
            </c:strRef>
          </c:cat>
          <c:val>
            <c:numRef>
              <c:f>Лист1!$B$2:$B$11</c:f>
              <c:numCache>
                <c:formatCode>General</c:formatCode>
                <c:ptCount val="10"/>
                <c:pt idx="0">
                  <c:v>14</c:v>
                </c:pt>
                <c:pt idx="1">
                  <c:v>152</c:v>
                </c:pt>
                <c:pt idx="2">
                  <c:v>23</c:v>
                </c:pt>
                <c:pt idx="3">
                  <c:v>0</c:v>
                </c:pt>
                <c:pt idx="4">
                  <c:v>2</c:v>
                </c:pt>
                <c:pt idx="5">
                  <c:v>2</c:v>
                </c:pt>
                <c:pt idx="6">
                  <c:v>3</c:v>
                </c:pt>
                <c:pt idx="7">
                  <c:v>1</c:v>
                </c:pt>
                <c:pt idx="8">
                  <c:v>1</c:v>
                </c:pt>
                <c:pt idx="9">
                  <c:v>7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2025</c:v>
                </c:pt>
              </c:strCache>
            </c:strRef>
          </c:tx>
          <c:spPr>
            <a:solidFill>
              <a:srgbClr val="66CCFF"/>
            </a:solidFill>
            <a:scene3d>
              <a:camera prst="orthographicFront"/>
              <a:lightRig rig="threePt" dir="t"/>
            </a:scene3d>
            <a:sp3d prstMaterial="dkEdge">
              <a:bevelT/>
            </a:sp3d>
          </c:spPr>
          <c:dLbls>
            <c:txPr>
              <a:bodyPr/>
              <a:lstStyle/>
              <a:p>
                <a:pPr>
                  <a:defRPr lang="ru-RU" sz="800" b="1">
                    <a:latin typeface="Times New Roman" pitchFamily="18" charset="0"/>
                    <a:cs typeface="Times New Roman" pitchFamily="18" charset="0"/>
                  </a:defRPr>
                </a:pPr>
                <a:endParaRPr lang="uk-UA"/>
              </a:p>
            </c:txPr>
            <c:showVal val="1"/>
          </c:dLbls>
          <c:cat>
            <c:strRef>
              <c:f>Лист1!$A$2:$A$11</c:f>
              <c:strCache>
                <c:ptCount val="10"/>
                <c:pt idx="0">
                  <c:v>встановлено належність до громадянства України (ст. 3 ЗУ «Про громадянство України»)</c:v>
                </c:pt>
                <c:pt idx="1">
                  <c:v>за народженням (ст. 7 ЗУ «Про громадянство України»)</c:v>
                </c:pt>
                <c:pt idx="2">
                  <c:v>за територіальним походженням (ст. 8 ЗУ «Про громадянство України»)</c:v>
                </c:pt>
                <c:pt idx="3">
                  <c:v>прийняття до громадянства України    (ст. 9 ЗУ «Про громадянство України»)</c:v>
                </c:pt>
                <c:pt idx="4">
                  <c:v>поновлення у громадянстві України (ст. 10 ЗУ «Про громадянство України»)</c:v>
                </c:pt>
                <c:pt idx="5">
                  <c:v>внаслідок усиновлення (ст. 11 ЗУ «Про громадянство України»)</c:v>
                </c:pt>
                <c:pt idx="6">
                  <c:v>внаслідок встановлення опіки чи піклування (ст. 12 ЗУ «Про громадянство України»)</c:v>
                </c:pt>
                <c:pt idx="7">
                  <c:v>у звязку з перебуванням у громадянстві України батьків чи одного з них (ст. 14 ЗУ "Про громадянство України")</c:v>
                </c:pt>
                <c:pt idx="8">
                  <c:v>внаслідок визнання батьківства чи материнства (ст. 15 ЗУ "Про громадянство України")</c:v>
                </c:pt>
                <c:pt idx="9">
                  <c:v>скасовано рішень про набуття громадянства (ст. 21 ЗУ "Про громадянство України")</c:v>
                </c:pt>
              </c:strCache>
            </c:strRef>
          </c:cat>
          <c:val>
            <c:numRef>
              <c:f>Лист1!$C$2:$C$11</c:f>
              <c:numCache>
                <c:formatCode>General</c:formatCode>
                <c:ptCount val="10"/>
                <c:pt idx="0">
                  <c:v>16</c:v>
                </c:pt>
                <c:pt idx="1">
                  <c:v>91</c:v>
                </c:pt>
                <c:pt idx="2">
                  <c:v>11</c:v>
                </c:pt>
                <c:pt idx="3">
                  <c:v>19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1</c:v>
                </c:pt>
                <c:pt idx="9">
                  <c:v>0</c:v>
                </c:pt>
              </c:numCache>
            </c:numRef>
          </c:val>
        </c:ser>
        <c:axId val="193509632"/>
        <c:axId val="193519616"/>
      </c:barChart>
      <c:catAx>
        <c:axId val="193509632"/>
        <c:scaling>
          <c:orientation val="minMax"/>
        </c:scaling>
        <c:axPos val="b"/>
        <c:numFmt formatCode="General" sourceLinked="1"/>
        <c:majorTickMark val="none"/>
        <c:tickLblPos val="nextTo"/>
        <c:txPr>
          <a:bodyPr/>
          <a:lstStyle/>
          <a:p>
            <a:pPr>
              <a:defRPr lang="ru-RU" sz="500">
                <a:latin typeface="Times New Roman" pitchFamily="18" charset="0"/>
                <a:cs typeface="Times New Roman" pitchFamily="18" charset="0"/>
              </a:defRPr>
            </a:pPr>
            <a:endParaRPr lang="uk-UA"/>
          </a:p>
        </c:txPr>
        <c:crossAx val="193519616"/>
        <c:crosses val="autoZero"/>
        <c:auto val="1"/>
        <c:lblAlgn val="ctr"/>
        <c:lblOffset val="100"/>
      </c:catAx>
      <c:valAx>
        <c:axId val="193519616"/>
        <c:scaling>
          <c:orientation val="minMax"/>
        </c:scaling>
        <c:delete val="1"/>
        <c:axPos val="l"/>
        <c:majorGridlines/>
        <c:numFmt formatCode="General" sourceLinked="1"/>
        <c:tickLblPos val="nextTo"/>
        <c:crossAx val="193509632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80135747487473852"/>
          <c:y val="7.9870016247969022E-2"/>
          <c:w val="8.0197926078912268E-2"/>
          <c:h val="0.13977535896248294"/>
        </c:manualLayout>
      </c:layout>
      <c:txPr>
        <a:bodyPr/>
        <a:lstStyle/>
        <a:p>
          <a:pPr>
            <a:defRPr lang="ru-RU" sz="800">
              <a:latin typeface="Times New Roman" pitchFamily="18" charset="0"/>
              <a:cs typeface="Times New Roman" pitchFamily="18" charset="0"/>
            </a:defRPr>
          </a:pPr>
          <a:endParaRPr lang="uk-UA"/>
        </a:p>
      </c:txPr>
    </c:legend>
    <c:plotVisOnly val="1"/>
    <c:dispBlanksAs val="gap"/>
  </c:chart>
  <c:txPr>
    <a:bodyPr/>
    <a:lstStyle/>
    <a:p>
      <a:pPr>
        <a:defRPr sz="1794"/>
      </a:pPr>
      <a:endParaRPr lang="uk-UA"/>
    </a:p>
  </c:txPr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uk-UA"/>
  <c:style val="26"/>
  <c:chart>
    <c:title>
      <c:tx>
        <c:rich>
          <a:bodyPr/>
          <a:lstStyle/>
          <a:p>
            <a:pPr>
              <a:defRPr lang="uk-UA"/>
            </a:pPr>
            <a:r>
              <a:rPr lang="uk-UA" sz="890" dirty="0" smtClean="0">
                <a:latin typeface="Times New Roman" pitchFamily="18" charset="0"/>
                <a:cs typeface="Times New Roman" pitchFamily="18" charset="0"/>
              </a:rPr>
              <a:t>Динаміка</a:t>
            </a:r>
            <a:r>
              <a:rPr lang="uk-UA" sz="890" baseline="0" dirty="0" smtClean="0">
                <a:latin typeface="Times New Roman" pitchFamily="18" charset="0"/>
                <a:cs typeface="Times New Roman" pitchFamily="18" charset="0"/>
              </a:rPr>
              <a:t> опрацювання дозволів на імміграцію в Україну у </a:t>
            </a:r>
            <a:r>
              <a:rPr lang="uk-UA" sz="890" b="1" i="0" u="none" strike="noStrike" kern="1200" baseline="0" smtClean="0">
                <a:solidFill>
                  <a:srgbClr val="0000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розрізі</a:t>
            </a:r>
            <a:r>
              <a:rPr lang="uk-UA" sz="890" baseline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890" baseline="0" smtClean="0">
                <a:latin typeface="Times New Roman" pitchFamily="18" charset="0"/>
                <a:cs typeface="Times New Roman" pitchFamily="18" charset="0"/>
              </a:rPr>
              <a:t>2023-2025</a:t>
            </a:r>
            <a:endParaRPr lang="uk-UA" sz="890" dirty="0">
              <a:latin typeface="Times New Roman" pitchFamily="18" charset="0"/>
              <a:cs typeface="Times New Roman" pitchFamily="18" charset="0"/>
            </a:endParaRPr>
          </a:p>
        </c:rich>
      </c:tx>
      <c:layout>
        <c:manualLayout>
          <c:xMode val="edge"/>
          <c:yMode val="edge"/>
          <c:x val="0.12418823471201162"/>
          <c:y val="0.10026818779560492"/>
        </c:manualLayout>
      </c:layout>
    </c:title>
    <c:plotArea>
      <c:layout/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2023</c:v>
                </c:pt>
              </c:strCache>
            </c:strRef>
          </c:tx>
          <c:spPr>
            <a:solidFill>
              <a:srgbClr val="66CCFF"/>
            </a:solidFill>
          </c:spPr>
          <c:dLbls>
            <c:txPr>
              <a:bodyPr/>
              <a:lstStyle/>
              <a:p>
                <a:pPr>
                  <a:defRPr lang="uk-UA" sz="800" b="1">
                    <a:latin typeface="Times New Roman" pitchFamily="18" charset="0"/>
                    <a:cs typeface="Times New Roman" pitchFamily="18" charset="0"/>
                  </a:defRPr>
                </a:pPr>
                <a:endParaRPr lang="uk-UA"/>
              </a:p>
            </c:txPr>
            <c:showVal val="1"/>
          </c:dLbls>
          <c:cat>
            <c:strRef>
              <c:f>Лист1!$A$2:$A$4</c:f>
              <c:strCache>
                <c:ptCount val="3"/>
                <c:pt idx="0">
                  <c:v>Надано дозволів на іміграцію</c:v>
                </c:pt>
                <c:pt idx="1">
                  <c:v>Відмовлено в наданні дозволу на імміграцію</c:v>
                </c:pt>
                <c:pt idx="2">
                  <c:v>Скасовано (відкликано, визнано недійсними) дозволів на імміграціцю 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112</c:v>
                </c:pt>
                <c:pt idx="1">
                  <c:v>11</c:v>
                </c:pt>
                <c:pt idx="2">
                  <c:v>66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2024</c:v>
                </c:pt>
              </c:strCache>
            </c:strRef>
          </c:tx>
          <c:dLbls>
            <c:txPr>
              <a:bodyPr/>
              <a:lstStyle/>
              <a:p>
                <a:pPr algn="ctr">
                  <a:defRPr lang="uk-UA" sz="800" b="1" i="0" u="none" strike="noStrike" kern="1200" baseline="0">
                    <a:solidFill>
                      <a:srgbClr val="000000"/>
                    </a:solidFill>
                    <a:latin typeface="Times New Roman" pitchFamily="18" charset="0"/>
                    <a:ea typeface="+mn-ea"/>
                    <a:cs typeface="Times New Roman" pitchFamily="18" charset="0"/>
                  </a:defRPr>
                </a:pPr>
                <a:endParaRPr lang="uk-UA"/>
              </a:p>
            </c:txPr>
            <c:showVal val="1"/>
          </c:dLbls>
          <c:cat>
            <c:strRef>
              <c:f>Лист1!$A$2:$A$4</c:f>
              <c:strCache>
                <c:ptCount val="3"/>
                <c:pt idx="0">
                  <c:v>Надано дозволів на іміграцію</c:v>
                </c:pt>
                <c:pt idx="1">
                  <c:v>Відмовлено в наданні дозволу на імміграцію</c:v>
                </c:pt>
                <c:pt idx="2">
                  <c:v>Скасовано (відкликано, визнано недійсними) дозволів на імміграціцю </c:v>
                </c:pt>
              </c:strCache>
            </c:strRef>
          </c:cat>
          <c:val>
            <c:numRef>
              <c:f>Лист1!$C$2:$C$4</c:f>
              <c:numCache>
                <c:formatCode>General</c:formatCode>
                <c:ptCount val="3"/>
                <c:pt idx="0">
                  <c:v>50</c:v>
                </c:pt>
                <c:pt idx="1">
                  <c:v>11</c:v>
                </c:pt>
                <c:pt idx="2">
                  <c:v>36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2025</c:v>
                </c:pt>
              </c:strCache>
            </c:strRef>
          </c:tx>
          <c:dLbls>
            <c:txPr>
              <a:bodyPr/>
              <a:lstStyle/>
              <a:p>
                <a:pPr>
                  <a:defRPr lang="uk-UA" sz="800" b="1">
                    <a:latin typeface="Times New Roman" pitchFamily="18" charset="0"/>
                    <a:cs typeface="Times New Roman" pitchFamily="18" charset="0"/>
                  </a:defRPr>
                </a:pPr>
                <a:endParaRPr lang="uk-UA"/>
              </a:p>
            </c:txPr>
            <c:showVal val="1"/>
          </c:dLbls>
          <c:cat>
            <c:strRef>
              <c:f>Лист1!$A$2:$A$4</c:f>
              <c:strCache>
                <c:ptCount val="3"/>
                <c:pt idx="0">
                  <c:v>Надано дозволів на іміграцію</c:v>
                </c:pt>
                <c:pt idx="1">
                  <c:v>Відмовлено в наданні дозволу на імміграцію</c:v>
                </c:pt>
                <c:pt idx="2">
                  <c:v>Скасовано (відкликано, визнано недійсними) дозволів на імміграціцю </c:v>
                </c:pt>
              </c:strCache>
            </c:strRef>
          </c:cat>
          <c:val>
            <c:numRef>
              <c:f>Лист1!$D$2:$D$4</c:f>
              <c:numCache>
                <c:formatCode>General</c:formatCode>
                <c:ptCount val="3"/>
                <c:pt idx="0">
                  <c:v>37</c:v>
                </c:pt>
                <c:pt idx="1">
                  <c:v>6</c:v>
                </c:pt>
                <c:pt idx="2">
                  <c:v>87</c:v>
                </c:pt>
              </c:numCache>
            </c:numRef>
          </c:val>
        </c:ser>
        <c:dLbls>
          <c:showVal val="1"/>
        </c:dLbls>
        <c:overlap val="-25"/>
        <c:axId val="193797120"/>
        <c:axId val="193803008"/>
      </c:barChart>
      <c:catAx>
        <c:axId val="193797120"/>
        <c:scaling>
          <c:orientation val="minMax"/>
        </c:scaling>
        <c:axPos val="b"/>
        <c:numFmt formatCode="General" sourceLinked="1"/>
        <c:majorTickMark val="none"/>
        <c:tickLblPos val="nextTo"/>
        <c:txPr>
          <a:bodyPr/>
          <a:lstStyle/>
          <a:p>
            <a:pPr>
              <a:defRPr lang="uk-UA" sz="500">
                <a:latin typeface="Times New Roman" pitchFamily="18" charset="0"/>
                <a:cs typeface="Times New Roman" pitchFamily="18" charset="0"/>
              </a:defRPr>
            </a:pPr>
            <a:endParaRPr lang="uk-UA"/>
          </a:p>
        </c:txPr>
        <c:crossAx val="193803008"/>
        <c:crosses val="autoZero"/>
        <c:auto val="1"/>
        <c:lblAlgn val="ctr"/>
        <c:lblOffset val="100"/>
      </c:catAx>
      <c:valAx>
        <c:axId val="193803008"/>
        <c:scaling>
          <c:orientation val="minMax"/>
        </c:scaling>
        <c:delete val="1"/>
        <c:axPos val="l"/>
        <c:numFmt formatCode="General" sourceLinked="1"/>
        <c:tickLblPos val="nextTo"/>
        <c:crossAx val="193797120"/>
        <c:crosses val="autoZero"/>
        <c:crossBetween val="between"/>
      </c:valAx>
    </c:plotArea>
    <c:legend>
      <c:legendPos val="t"/>
      <c:layout>
        <c:manualLayout>
          <c:xMode val="edge"/>
          <c:yMode val="edge"/>
          <c:x val="0.31263418410828808"/>
          <c:y val="0.25944393592112763"/>
          <c:w val="0.37473163178342395"/>
          <c:h val="9.3033778832655234E-2"/>
        </c:manualLayout>
      </c:layout>
      <c:txPr>
        <a:bodyPr/>
        <a:lstStyle/>
        <a:p>
          <a:pPr>
            <a:defRPr lang="uk-UA" sz="800"/>
          </a:pPr>
          <a:endParaRPr lang="uk-UA"/>
        </a:p>
      </c:txPr>
    </c:legend>
    <c:plotVisOnly val="1"/>
    <c:dispBlanksAs val="gap"/>
  </c:chart>
  <c:externalData r:id="rId1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uk-UA"/>
  <c:style val="26"/>
  <c:chart>
    <c:title>
      <c:tx>
        <c:rich>
          <a:bodyPr/>
          <a:lstStyle/>
          <a:p>
            <a:pPr>
              <a:defRPr lang="ru-RU"/>
            </a:pPr>
            <a:r>
              <a:rPr lang="ru-RU" sz="900" b="1" i="0" baseline="0" dirty="0" err="1">
                <a:latin typeface="Times New Roman" pitchFamily="18" charset="0"/>
                <a:cs typeface="Times New Roman" pitchFamily="18" charset="0"/>
              </a:rPr>
              <a:t>Динаміка</a:t>
            </a:r>
            <a:r>
              <a:rPr lang="ru-RU" sz="900" b="1" i="0" baseline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900" b="1" i="0" baseline="0" dirty="0" err="1">
                <a:latin typeface="Times New Roman" pitchFamily="18" charset="0"/>
                <a:cs typeface="Times New Roman" pitchFamily="18" charset="0"/>
              </a:rPr>
              <a:t>документування</a:t>
            </a:r>
            <a:r>
              <a:rPr lang="ru-RU" sz="900" b="1" i="0" baseline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900" b="1" i="0" baseline="0" dirty="0" err="1">
                <a:latin typeface="Times New Roman" pitchFamily="18" charset="0"/>
                <a:cs typeface="Times New Roman" pitchFamily="18" charset="0"/>
              </a:rPr>
              <a:t>постійними</a:t>
            </a:r>
            <a:r>
              <a:rPr lang="ru-RU" sz="900" b="1" i="0" baseline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900" b="1" i="0" baseline="0" dirty="0" err="1" smtClean="0">
                <a:latin typeface="Times New Roman" pitchFamily="18" charset="0"/>
                <a:cs typeface="Times New Roman" pitchFamily="18" charset="0"/>
              </a:rPr>
              <a:t>посвідками</a:t>
            </a:r>
            <a:r>
              <a:rPr lang="ru-RU" sz="900" b="1" i="0" baseline="0" dirty="0" smtClean="0">
                <a:latin typeface="Times New Roman" pitchFamily="18" charset="0"/>
                <a:cs typeface="Times New Roman" pitchFamily="18" charset="0"/>
              </a:rPr>
              <a:t> у </a:t>
            </a:r>
            <a:r>
              <a:rPr lang="ru-RU" sz="900" b="1" i="0" baseline="0" dirty="0" err="1">
                <a:latin typeface="Times New Roman" pitchFamily="18" charset="0"/>
                <a:cs typeface="Times New Roman" pitchFamily="18" charset="0"/>
              </a:rPr>
              <a:t>розрізі</a:t>
            </a:r>
            <a:r>
              <a:rPr lang="ru-RU" sz="900" b="1" i="0" baseline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900" b="1" i="0" baseline="0" dirty="0" smtClean="0">
                <a:latin typeface="Times New Roman" pitchFamily="18" charset="0"/>
                <a:cs typeface="Times New Roman" pitchFamily="18" charset="0"/>
              </a:rPr>
              <a:t>2023-2025</a:t>
            </a:r>
            <a:endParaRPr lang="ru-RU" sz="900" dirty="0">
              <a:latin typeface="Times New Roman" pitchFamily="18" charset="0"/>
              <a:cs typeface="Times New Roman" pitchFamily="18" charset="0"/>
            </a:endParaRPr>
          </a:p>
        </c:rich>
      </c:tx>
      <c:layout/>
    </c:title>
    <c:plotArea>
      <c:layout/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2023</c:v>
                </c:pt>
              </c:strCache>
            </c:strRef>
          </c:tx>
          <c:spPr>
            <a:solidFill>
              <a:srgbClr val="66CCFF"/>
            </a:solidFill>
          </c:spPr>
          <c:dLbls>
            <c:dLbl>
              <c:idx val="0"/>
              <c:spPr/>
              <c:txPr>
                <a:bodyPr/>
                <a:lstStyle/>
                <a:p>
                  <a:pPr algn="ctr">
                    <a:defRPr lang="uk-UA" sz="800" b="1" i="0" u="none" strike="noStrike" kern="1200" baseline="0">
                      <a:solidFill>
                        <a:srgbClr val="000000"/>
                      </a:solidFill>
                      <a:latin typeface="Times New Roman" pitchFamily="18" charset="0"/>
                      <a:ea typeface="+mn-ea"/>
                      <a:cs typeface="Times New Roman" pitchFamily="18" charset="0"/>
                    </a:defRPr>
                  </a:pPr>
                  <a:endParaRPr lang="uk-UA"/>
                </a:p>
              </c:txPr>
            </c:dLbl>
            <c:txPr>
              <a:bodyPr/>
              <a:lstStyle/>
              <a:p>
                <a:pPr>
                  <a:defRPr lang="ru-RU" sz="800" b="1">
                    <a:latin typeface="Times New Roman" pitchFamily="18" charset="0"/>
                    <a:cs typeface="Times New Roman" pitchFamily="18" charset="0"/>
                  </a:defRPr>
                </a:pPr>
                <a:endParaRPr lang="uk-UA"/>
              </a:p>
            </c:txPr>
            <c:showVal val="1"/>
          </c:dLbls>
          <c:cat>
            <c:strRef>
              <c:f>Лист1!$A$2:$A$4</c:f>
              <c:strCache>
                <c:ptCount val="3"/>
                <c:pt idx="0">
                  <c:v>Видано посвідок на постійне проживання</c:v>
                </c:pt>
                <c:pt idx="1">
                  <c:v>Відмовлено в документуванні посвідкою на постійне проживання</c:v>
                </c:pt>
                <c:pt idx="2">
                  <c:v>Скасовано (відкликано, визнано недійсними) посвідок на постійне проживання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166</c:v>
                </c:pt>
                <c:pt idx="1">
                  <c:v>20</c:v>
                </c:pt>
                <c:pt idx="2">
                  <c:v>60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2024</c:v>
                </c:pt>
              </c:strCache>
            </c:strRef>
          </c:tx>
          <c:dLbls>
            <c:dLbl>
              <c:idx val="0"/>
              <c:spPr/>
              <c:txPr>
                <a:bodyPr/>
                <a:lstStyle/>
                <a:p>
                  <a:pPr algn="ctr">
                    <a:defRPr lang="uk-UA" sz="800" b="1" i="0" u="none" strike="noStrike" kern="1200" baseline="0">
                      <a:solidFill>
                        <a:srgbClr val="000000"/>
                      </a:solidFill>
                      <a:latin typeface="Times New Roman" pitchFamily="18" charset="0"/>
                      <a:ea typeface="+mn-ea"/>
                      <a:cs typeface="Times New Roman" pitchFamily="18" charset="0"/>
                    </a:defRPr>
                  </a:pPr>
                  <a:endParaRPr lang="uk-UA"/>
                </a:p>
              </c:txPr>
            </c:dLbl>
            <c:dLbl>
              <c:idx val="1"/>
              <c:spPr/>
              <c:txPr>
                <a:bodyPr/>
                <a:lstStyle/>
                <a:p>
                  <a:pPr algn="ctr">
                    <a:defRPr lang="uk-UA" sz="800" b="1" i="0" u="none" strike="noStrike" kern="1200" baseline="0">
                      <a:solidFill>
                        <a:srgbClr val="000000"/>
                      </a:solidFill>
                      <a:latin typeface="Times New Roman" pitchFamily="18" charset="0"/>
                      <a:ea typeface="+mn-ea"/>
                      <a:cs typeface="Times New Roman" pitchFamily="18" charset="0"/>
                    </a:defRPr>
                  </a:pPr>
                  <a:endParaRPr lang="uk-UA"/>
                </a:p>
              </c:txPr>
            </c:dLbl>
            <c:txPr>
              <a:bodyPr/>
              <a:lstStyle/>
              <a:p>
                <a:pPr>
                  <a:defRPr lang="ru-RU" sz="800" b="1">
                    <a:latin typeface="Times New Roman" pitchFamily="18" charset="0"/>
                    <a:cs typeface="Times New Roman" pitchFamily="18" charset="0"/>
                  </a:defRPr>
                </a:pPr>
                <a:endParaRPr lang="uk-UA"/>
              </a:p>
            </c:txPr>
            <c:showVal val="1"/>
          </c:dLbls>
          <c:cat>
            <c:strRef>
              <c:f>Лист1!$A$2:$A$4</c:f>
              <c:strCache>
                <c:ptCount val="3"/>
                <c:pt idx="0">
                  <c:v>Видано посвідок на постійне проживання</c:v>
                </c:pt>
                <c:pt idx="1">
                  <c:v>Відмовлено в документуванні посвідкою на постійне проживання</c:v>
                </c:pt>
                <c:pt idx="2">
                  <c:v>Скасовано (відкликано, визнано недійсними) посвідок на постійне проживання</c:v>
                </c:pt>
              </c:strCache>
            </c:strRef>
          </c:cat>
          <c:val>
            <c:numRef>
              <c:f>Лист1!$C$2:$C$4</c:f>
              <c:numCache>
                <c:formatCode>General</c:formatCode>
                <c:ptCount val="3"/>
                <c:pt idx="0">
                  <c:v>131</c:v>
                </c:pt>
                <c:pt idx="1">
                  <c:v>7</c:v>
                </c:pt>
                <c:pt idx="2">
                  <c:v>26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2025</c:v>
                </c:pt>
              </c:strCache>
            </c:strRef>
          </c:tx>
          <c:dLbls>
            <c:txPr>
              <a:bodyPr/>
              <a:lstStyle/>
              <a:p>
                <a:pPr>
                  <a:defRPr lang="ru-RU" sz="800" b="1">
                    <a:latin typeface="Times New Roman" pitchFamily="18" charset="0"/>
                    <a:cs typeface="Times New Roman" pitchFamily="18" charset="0"/>
                  </a:defRPr>
                </a:pPr>
                <a:endParaRPr lang="uk-UA"/>
              </a:p>
            </c:txPr>
            <c:showVal val="1"/>
          </c:dLbls>
          <c:cat>
            <c:strRef>
              <c:f>Лист1!$A$2:$A$4</c:f>
              <c:strCache>
                <c:ptCount val="3"/>
                <c:pt idx="0">
                  <c:v>Видано посвідок на постійне проживання</c:v>
                </c:pt>
                <c:pt idx="1">
                  <c:v>Відмовлено в документуванні посвідкою на постійне проживання</c:v>
                </c:pt>
                <c:pt idx="2">
                  <c:v>Скасовано (відкликано, визнано недійсними) посвідок на постійне проживання</c:v>
                </c:pt>
              </c:strCache>
            </c:strRef>
          </c:cat>
          <c:val>
            <c:numRef>
              <c:f>Лист1!$D$2:$D$4</c:f>
              <c:numCache>
                <c:formatCode>General</c:formatCode>
                <c:ptCount val="3"/>
                <c:pt idx="0">
                  <c:v>59</c:v>
                </c:pt>
                <c:pt idx="1">
                  <c:v>17</c:v>
                </c:pt>
                <c:pt idx="2">
                  <c:v>83</c:v>
                </c:pt>
              </c:numCache>
            </c:numRef>
          </c:val>
        </c:ser>
        <c:dLbls>
          <c:showVal val="1"/>
        </c:dLbls>
        <c:overlap val="-25"/>
        <c:axId val="193728896"/>
        <c:axId val="193730432"/>
      </c:barChart>
      <c:catAx>
        <c:axId val="193728896"/>
        <c:scaling>
          <c:orientation val="minMax"/>
        </c:scaling>
        <c:axPos val="b"/>
        <c:numFmt formatCode="General" sourceLinked="1"/>
        <c:majorTickMark val="none"/>
        <c:tickLblPos val="nextTo"/>
        <c:txPr>
          <a:bodyPr/>
          <a:lstStyle/>
          <a:p>
            <a:pPr>
              <a:defRPr lang="ru-RU" sz="700">
                <a:latin typeface="Times New Roman" pitchFamily="18" charset="0"/>
                <a:cs typeface="Times New Roman" pitchFamily="18" charset="0"/>
              </a:defRPr>
            </a:pPr>
            <a:endParaRPr lang="uk-UA"/>
          </a:p>
        </c:txPr>
        <c:crossAx val="193730432"/>
        <c:crosses val="autoZero"/>
        <c:auto val="1"/>
        <c:lblAlgn val="ctr"/>
        <c:lblOffset val="100"/>
      </c:catAx>
      <c:valAx>
        <c:axId val="193730432"/>
        <c:scaling>
          <c:orientation val="minMax"/>
        </c:scaling>
        <c:delete val="1"/>
        <c:axPos val="l"/>
        <c:numFmt formatCode="General" sourceLinked="1"/>
        <c:tickLblPos val="nextTo"/>
        <c:crossAx val="193728896"/>
        <c:crosses val="autoZero"/>
        <c:crossBetween val="between"/>
      </c:valAx>
    </c:plotArea>
    <c:legend>
      <c:legendPos val="t"/>
      <c:layout/>
      <c:txPr>
        <a:bodyPr/>
        <a:lstStyle/>
        <a:p>
          <a:pPr>
            <a:defRPr lang="ru-RU" sz="800">
              <a:latin typeface="Times New Roman" pitchFamily="18" charset="0"/>
              <a:cs typeface="Times New Roman" pitchFamily="18" charset="0"/>
            </a:defRPr>
          </a:pPr>
          <a:endParaRPr lang="uk-UA"/>
        </a:p>
      </c:txPr>
    </c:legend>
    <c:plotVisOnly val="1"/>
    <c:dispBlanksAs val="gap"/>
  </c:chart>
  <c:externalData r:id="rId1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uk-UA"/>
  <c:style val="26"/>
  <c:chart>
    <c:title>
      <c:tx>
        <c:rich>
          <a:bodyPr/>
          <a:lstStyle/>
          <a:p>
            <a:pPr>
              <a:defRPr lang="ru-RU"/>
            </a:pPr>
            <a:r>
              <a:rPr lang="ru-RU" sz="893" b="1" i="0" baseline="0" dirty="0" err="1" smtClean="0">
                <a:latin typeface="Times New Roman" pitchFamily="18" charset="0"/>
                <a:cs typeface="Times New Roman" pitchFamily="18" charset="0"/>
              </a:rPr>
              <a:t>Динаміка</a:t>
            </a:r>
            <a:r>
              <a:rPr lang="ru-RU" sz="893" b="1" i="0" baseline="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893" b="1" i="0" baseline="0" dirty="0" err="1" smtClean="0">
                <a:latin typeface="Times New Roman" pitchFamily="18" charset="0"/>
                <a:cs typeface="Times New Roman" pitchFamily="18" charset="0"/>
              </a:rPr>
              <a:t>документування</a:t>
            </a:r>
            <a:r>
              <a:rPr lang="ru-RU" sz="893" b="1" i="0" baseline="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893" b="1" i="0" baseline="0" dirty="0" err="1" smtClean="0">
                <a:latin typeface="Times New Roman" pitchFamily="18" charset="0"/>
                <a:cs typeface="Times New Roman" pitchFamily="18" charset="0"/>
              </a:rPr>
              <a:t>тимчасовими</a:t>
            </a:r>
            <a:r>
              <a:rPr lang="ru-RU" sz="893" b="1" i="0" baseline="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893" b="1" i="0" baseline="0" dirty="0" err="1" smtClean="0">
                <a:latin typeface="Times New Roman" pitchFamily="18" charset="0"/>
                <a:cs typeface="Times New Roman" pitchFamily="18" charset="0"/>
              </a:rPr>
              <a:t>посвідками</a:t>
            </a:r>
            <a:r>
              <a:rPr lang="ru-RU" sz="893" b="1" i="0" baseline="0" dirty="0" smtClean="0">
                <a:latin typeface="Times New Roman" pitchFamily="18" charset="0"/>
                <a:cs typeface="Times New Roman" pitchFamily="18" charset="0"/>
              </a:rPr>
              <a:t> у </a:t>
            </a:r>
            <a:r>
              <a:rPr lang="ru-RU" sz="893" b="1" i="0" baseline="0" dirty="0" err="1" smtClean="0">
                <a:latin typeface="Times New Roman" pitchFamily="18" charset="0"/>
                <a:cs typeface="Times New Roman" pitchFamily="18" charset="0"/>
              </a:rPr>
              <a:t>розрізі</a:t>
            </a:r>
            <a:r>
              <a:rPr lang="ru-RU" sz="893" b="1" i="0" baseline="0" dirty="0" smtClean="0">
                <a:latin typeface="Times New Roman" pitchFamily="18" charset="0"/>
                <a:cs typeface="Times New Roman" pitchFamily="18" charset="0"/>
              </a:rPr>
              <a:t> 202</a:t>
            </a:r>
            <a:r>
              <a:rPr lang="en-US" sz="893" b="1" i="0" baseline="0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uk-UA" sz="893" b="1" i="0" baseline="0" dirty="0" smtClean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893" b="1" i="0" baseline="0" dirty="0" smtClean="0">
                <a:latin typeface="Times New Roman" pitchFamily="18" charset="0"/>
                <a:cs typeface="Times New Roman" pitchFamily="18" charset="0"/>
              </a:rPr>
              <a:t>2025</a:t>
            </a:r>
            <a:endParaRPr lang="ru-RU" sz="900" dirty="0">
              <a:latin typeface="Times New Roman" pitchFamily="18" charset="0"/>
              <a:cs typeface="Times New Roman" pitchFamily="18" charset="0"/>
            </a:endParaRPr>
          </a:p>
        </c:rich>
      </c:tx>
      <c:layout/>
    </c:title>
    <c:plotArea>
      <c:layout/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2023</c:v>
                </c:pt>
              </c:strCache>
            </c:strRef>
          </c:tx>
          <c:spPr>
            <a:solidFill>
              <a:srgbClr val="66CCFF"/>
            </a:solidFill>
          </c:spPr>
          <c:dLbls>
            <c:txPr>
              <a:bodyPr/>
              <a:lstStyle/>
              <a:p>
                <a:pPr>
                  <a:defRPr lang="ru-RU" sz="800" b="1">
                    <a:latin typeface="Times New Roman" pitchFamily="18" charset="0"/>
                    <a:cs typeface="Times New Roman" pitchFamily="18" charset="0"/>
                  </a:defRPr>
                </a:pPr>
                <a:endParaRPr lang="uk-UA"/>
              </a:p>
            </c:txPr>
            <c:showVal val="1"/>
          </c:dLbls>
          <c:cat>
            <c:strRef>
              <c:f>Лист1!$A$2:$A$4</c:f>
              <c:strCache>
                <c:ptCount val="3"/>
                <c:pt idx="0">
                  <c:v>Видано посвідок на тимчасове проживання</c:v>
                </c:pt>
                <c:pt idx="1">
                  <c:v>Відмовлено в документуванні посвідкою на тимчасове проживання</c:v>
                </c:pt>
                <c:pt idx="2">
                  <c:v>Скасовано (відкликано, визнано недійсними) посвідок на тимчасове проживання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168</c:v>
                </c:pt>
                <c:pt idx="1">
                  <c:v>2</c:v>
                </c:pt>
                <c:pt idx="2">
                  <c:v>63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2024</c:v>
                </c:pt>
              </c:strCache>
            </c:strRef>
          </c:tx>
          <c:dLbls>
            <c:txPr>
              <a:bodyPr/>
              <a:lstStyle/>
              <a:p>
                <a:pPr algn="ctr">
                  <a:defRPr lang="uk-UA" sz="800" b="1" i="0" u="none" strike="noStrike" kern="1200" baseline="0">
                    <a:solidFill>
                      <a:srgbClr val="000000"/>
                    </a:solidFill>
                    <a:latin typeface="Times New Roman" pitchFamily="18" charset="0"/>
                    <a:ea typeface="+mn-ea"/>
                    <a:cs typeface="Times New Roman" pitchFamily="18" charset="0"/>
                  </a:defRPr>
                </a:pPr>
                <a:endParaRPr lang="uk-UA"/>
              </a:p>
            </c:txPr>
            <c:showVal val="1"/>
          </c:dLbls>
          <c:cat>
            <c:strRef>
              <c:f>Лист1!$A$2:$A$4</c:f>
              <c:strCache>
                <c:ptCount val="3"/>
                <c:pt idx="0">
                  <c:v>Видано посвідок на тимчасове проживання</c:v>
                </c:pt>
                <c:pt idx="1">
                  <c:v>Відмовлено в документуванні посвідкою на тимчасове проживання</c:v>
                </c:pt>
                <c:pt idx="2">
                  <c:v>Скасовано (відкликано, визнано недійсними) посвідок на тимчасове проживання</c:v>
                </c:pt>
              </c:strCache>
            </c:strRef>
          </c:cat>
          <c:val>
            <c:numRef>
              <c:f>Лист1!$C$2:$C$4</c:f>
              <c:numCache>
                <c:formatCode>General</c:formatCode>
                <c:ptCount val="3"/>
                <c:pt idx="0">
                  <c:v>117</c:v>
                </c:pt>
                <c:pt idx="1">
                  <c:v>8</c:v>
                </c:pt>
                <c:pt idx="2">
                  <c:v>58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2025</c:v>
                </c:pt>
              </c:strCache>
            </c:strRef>
          </c:tx>
          <c:dLbls>
            <c:txPr>
              <a:bodyPr/>
              <a:lstStyle/>
              <a:p>
                <a:pPr>
                  <a:defRPr lang="ru-RU" sz="800" b="1">
                    <a:latin typeface="Times New Roman" pitchFamily="18" charset="0"/>
                    <a:cs typeface="Times New Roman" pitchFamily="18" charset="0"/>
                  </a:defRPr>
                </a:pPr>
                <a:endParaRPr lang="uk-UA"/>
              </a:p>
            </c:txPr>
            <c:showVal val="1"/>
          </c:dLbls>
          <c:cat>
            <c:strRef>
              <c:f>Лист1!$A$2:$A$4</c:f>
              <c:strCache>
                <c:ptCount val="3"/>
                <c:pt idx="0">
                  <c:v>Видано посвідок на тимчасове проживання</c:v>
                </c:pt>
                <c:pt idx="1">
                  <c:v>Відмовлено в документуванні посвідкою на тимчасове проживання</c:v>
                </c:pt>
                <c:pt idx="2">
                  <c:v>Скасовано (відкликано, визнано недійсними) посвідок на тимчасове проживання</c:v>
                </c:pt>
              </c:strCache>
            </c:strRef>
          </c:cat>
          <c:val>
            <c:numRef>
              <c:f>Лист1!$D$2:$D$4</c:f>
              <c:numCache>
                <c:formatCode>General</c:formatCode>
                <c:ptCount val="3"/>
                <c:pt idx="0">
                  <c:v>84</c:v>
                </c:pt>
                <c:pt idx="1">
                  <c:v>49</c:v>
                </c:pt>
                <c:pt idx="2">
                  <c:v>68</c:v>
                </c:pt>
              </c:numCache>
            </c:numRef>
          </c:val>
        </c:ser>
        <c:dLbls>
          <c:showVal val="1"/>
        </c:dLbls>
        <c:overlap val="-25"/>
        <c:axId val="193786240"/>
        <c:axId val="193787776"/>
      </c:barChart>
      <c:catAx>
        <c:axId val="193786240"/>
        <c:scaling>
          <c:orientation val="minMax"/>
        </c:scaling>
        <c:axPos val="b"/>
        <c:numFmt formatCode="General" sourceLinked="1"/>
        <c:majorTickMark val="none"/>
        <c:tickLblPos val="nextTo"/>
        <c:txPr>
          <a:bodyPr/>
          <a:lstStyle/>
          <a:p>
            <a:pPr>
              <a:defRPr lang="ru-RU" sz="693">
                <a:latin typeface="Times New Roman" pitchFamily="18" charset="0"/>
                <a:cs typeface="Times New Roman" pitchFamily="18" charset="0"/>
              </a:defRPr>
            </a:pPr>
            <a:endParaRPr lang="uk-UA"/>
          </a:p>
        </c:txPr>
        <c:crossAx val="193787776"/>
        <c:crosses val="autoZero"/>
        <c:auto val="1"/>
        <c:lblAlgn val="ctr"/>
        <c:lblOffset val="100"/>
      </c:catAx>
      <c:valAx>
        <c:axId val="193787776"/>
        <c:scaling>
          <c:orientation val="minMax"/>
        </c:scaling>
        <c:delete val="1"/>
        <c:axPos val="l"/>
        <c:numFmt formatCode="General" sourceLinked="1"/>
        <c:tickLblPos val="nextTo"/>
        <c:crossAx val="193786240"/>
        <c:crosses val="autoZero"/>
        <c:crossBetween val="between"/>
      </c:valAx>
    </c:plotArea>
    <c:legend>
      <c:legendPos val="t"/>
      <c:layout/>
      <c:txPr>
        <a:bodyPr/>
        <a:lstStyle/>
        <a:p>
          <a:pPr>
            <a:defRPr lang="ru-RU" sz="793">
              <a:latin typeface="Times New Roman" pitchFamily="18" charset="0"/>
              <a:cs typeface="Times New Roman" pitchFamily="18" charset="0"/>
            </a:defRPr>
          </a:pPr>
          <a:endParaRPr lang="uk-UA"/>
        </a:p>
      </c:txPr>
    </c:legend>
    <c:plotVisOnly val="1"/>
    <c:dispBlanksAs val="gap"/>
  </c:chart>
  <c:externalData r:id="rId1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uk-UA"/>
  <c:chart>
    <c:title>
      <c:tx>
        <c:rich>
          <a:bodyPr/>
          <a:lstStyle/>
          <a:p>
            <a:pPr>
              <a:defRPr lang="ru-RU" sz="800">
                <a:latin typeface="Times New Roman" pitchFamily="18" charset="0"/>
                <a:cs typeface="Times New Roman" pitchFamily="18" charset="0"/>
              </a:defRPr>
            </a:pPr>
            <a:r>
              <a:rPr lang="ru-RU" sz="800" dirty="0" err="1" smtClean="0">
                <a:latin typeface="Times New Roman" pitchFamily="18" charset="0"/>
                <a:cs typeface="Times New Roman" pitchFamily="18" charset="0"/>
              </a:rPr>
              <a:t>Тиимчасові</a:t>
            </a:r>
            <a:r>
              <a:rPr lang="ru-RU" sz="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800" dirty="0" err="1" smtClean="0">
                <a:latin typeface="Times New Roman" pitchFamily="18" charset="0"/>
                <a:cs typeface="Times New Roman" pitchFamily="18" charset="0"/>
              </a:rPr>
              <a:t>посвідки</a:t>
            </a:r>
            <a:r>
              <a:rPr lang="ru-RU" sz="800" dirty="0" smtClean="0">
                <a:latin typeface="Times New Roman" pitchFamily="18" charset="0"/>
                <a:cs typeface="Times New Roman" pitchFamily="18" charset="0"/>
              </a:rPr>
              <a:t>  по  </a:t>
            </a:r>
            <a:r>
              <a:rPr lang="ru-RU" sz="800" b="1" i="0" u="none" strike="noStrike" baseline="0" dirty="0" err="1" smtClean="0"/>
              <a:t>працевлаштуванню</a:t>
            </a:r>
            <a:r>
              <a:rPr lang="ru-RU" sz="8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800" dirty="0">
              <a:latin typeface="Times New Roman" pitchFamily="18" charset="0"/>
              <a:cs typeface="Times New Roman" pitchFamily="18" charset="0"/>
            </a:endParaRPr>
          </a:p>
        </c:rich>
      </c:tx>
      <c:layout>
        <c:manualLayout>
          <c:xMode val="edge"/>
          <c:yMode val="edge"/>
          <c:x val="0.12232954594030802"/>
          <c:y val="8.5222437647555133E-2"/>
        </c:manualLayout>
      </c:layout>
    </c:title>
    <c:view3D>
      <c:rotX val="30"/>
      <c:perspective val="30"/>
    </c:view3D>
    <c:plotArea>
      <c:layout>
        <c:manualLayout>
          <c:layoutTarget val="inner"/>
          <c:xMode val="edge"/>
          <c:yMode val="edge"/>
          <c:x val="0.29630483689538895"/>
          <c:y val="0.41492517745772017"/>
          <c:w val="0.61204957078039279"/>
          <c:h val="0.4938067160668595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Офрмлено посвідок на тимчасове проживання в Україні за 2025</c:v>
                </c:pt>
              </c:strCache>
            </c:strRef>
          </c:tx>
          <c:explosion val="25"/>
          <c:dPt>
            <c:idx val="0"/>
            <c:spPr>
              <a:solidFill>
                <a:srgbClr val="92D050"/>
              </a:solidFill>
            </c:spPr>
          </c:dPt>
          <c:dPt>
            <c:idx val="1"/>
            <c:spPr>
              <a:solidFill>
                <a:srgbClr val="FFFF00"/>
              </a:solidFill>
            </c:spPr>
          </c:dPt>
          <c:dPt>
            <c:idx val="2"/>
            <c:spPr>
              <a:solidFill>
                <a:srgbClr val="9999FF"/>
              </a:solidFill>
            </c:spPr>
          </c:dPt>
          <c:dPt>
            <c:idx val="3"/>
            <c:spPr>
              <a:solidFill>
                <a:srgbClr val="FFCC66"/>
              </a:solidFill>
            </c:spPr>
          </c:dPt>
          <c:dPt>
            <c:idx val="4"/>
            <c:spPr>
              <a:solidFill>
                <a:srgbClr val="99CCFF"/>
              </a:solidFill>
            </c:spPr>
          </c:dPt>
          <c:dPt>
            <c:idx val="5"/>
            <c:spPr>
              <a:solidFill>
                <a:srgbClr val="FBE4D1"/>
              </a:solidFill>
            </c:spPr>
          </c:dPt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uk-UA"/>
                      <a:t>Вірменія
</a:t>
                    </a:r>
                    <a:r>
                      <a:rPr lang="uk-UA" smtClean="0"/>
                      <a:t>15</a:t>
                    </a:r>
                    <a:endParaRPr lang="uk-UA"/>
                  </a:p>
                </c:rich>
              </c:tx>
              <c:showCatName val="1"/>
              <c:showPercent val="1"/>
            </c:dLbl>
            <c:dLbl>
              <c:idx val="1"/>
              <c:layout>
                <c:manualLayout>
                  <c:x val="-9.7341692582544811E-2"/>
                  <c:y val="-0.20852452568688767"/>
                </c:manualLayout>
              </c:layout>
              <c:tx>
                <c:rich>
                  <a:bodyPr/>
                  <a:lstStyle/>
                  <a:p>
                    <a:r>
                      <a:rPr lang="uk-UA"/>
                      <a:t>Китай
</a:t>
                    </a:r>
                    <a:r>
                      <a:rPr lang="uk-UA" smtClean="0"/>
                      <a:t>12</a:t>
                    </a:r>
                    <a:endParaRPr lang="uk-UA"/>
                  </a:p>
                </c:rich>
              </c:tx>
              <c:showCatName val="1"/>
              <c:showPercent val="1"/>
            </c:dLbl>
            <c:dLbl>
              <c:idx val="2"/>
              <c:layout>
                <c:manualLayout>
                  <c:x val="8.1007059274627227E-3"/>
                  <c:y val="3.4276140031054655E-2"/>
                </c:manualLayout>
              </c:layout>
              <c:tx>
                <c:rich>
                  <a:bodyPr/>
                  <a:lstStyle/>
                  <a:p>
                    <a:r>
                      <a:rPr lang="uk-UA"/>
                      <a:t>Азербайджан
</a:t>
                    </a:r>
                    <a:r>
                      <a:rPr lang="uk-UA" smtClean="0"/>
                      <a:t>8</a:t>
                    </a:r>
                    <a:endParaRPr lang="uk-UA"/>
                  </a:p>
                </c:rich>
              </c:tx>
              <c:dLblPos val="bestFit"/>
              <c:showCatName val="1"/>
              <c:showPercent val="1"/>
            </c:dLbl>
            <c:dLbl>
              <c:idx val="3"/>
              <c:layout/>
              <c:tx>
                <c:rich>
                  <a:bodyPr/>
                  <a:lstStyle/>
                  <a:p>
                    <a:r>
                      <a:rPr lang="uk-UA"/>
                      <a:t>Туреччина
</a:t>
                    </a:r>
                    <a:r>
                      <a:rPr lang="uk-UA" smtClean="0"/>
                      <a:t>5</a:t>
                    </a:r>
                    <a:endParaRPr lang="uk-UA"/>
                  </a:p>
                </c:rich>
              </c:tx>
              <c:showCatName val="1"/>
              <c:showPercent val="1"/>
            </c:dLbl>
            <c:dLbl>
              <c:idx val="4"/>
              <c:layout>
                <c:manualLayout>
                  <c:x val="-3.3699133196585719E-2"/>
                  <c:y val="-1.7238214747251512E-2"/>
                </c:manualLayout>
              </c:layout>
              <c:tx>
                <c:rich>
                  <a:bodyPr/>
                  <a:lstStyle/>
                  <a:p>
                    <a:r>
                      <a:rPr lang="uk-UA"/>
                      <a:t>Італія 
</a:t>
                    </a:r>
                    <a:r>
                      <a:rPr lang="uk-UA" smtClean="0"/>
                      <a:t>2</a:t>
                    </a:r>
                    <a:endParaRPr lang="uk-UA"/>
                  </a:p>
                </c:rich>
              </c:tx>
              <c:showCatName val="1"/>
              <c:showPercent val="1"/>
            </c:dLbl>
            <c:dLbl>
              <c:idx val="5"/>
              <c:layout>
                <c:manualLayout>
                  <c:x val="-1.3958181697876049E-2"/>
                  <c:y val="-3.341964302436657E-2"/>
                </c:manualLayout>
              </c:layout>
              <c:tx>
                <c:rich>
                  <a:bodyPr/>
                  <a:lstStyle/>
                  <a:p>
                    <a:r>
                      <a:rPr lang="uk-UA"/>
                      <a:t>Непал
</a:t>
                    </a:r>
                    <a:r>
                      <a:rPr lang="uk-UA" smtClean="0"/>
                      <a:t>2</a:t>
                    </a:r>
                    <a:endParaRPr lang="uk-UA"/>
                  </a:p>
                </c:rich>
              </c:tx>
              <c:showCatName val="1"/>
              <c:showPercent val="1"/>
            </c:dLbl>
            <c:dLbl>
              <c:idx val="6"/>
              <c:layout/>
              <c:tx>
                <c:rich>
                  <a:bodyPr/>
                  <a:lstStyle/>
                  <a:p>
                    <a:r>
                      <a:rPr lang="uk-UA"/>
                      <a:t>Хорватія 
</a:t>
                    </a:r>
                    <a:r>
                      <a:rPr lang="uk-UA" smtClean="0"/>
                      <a:t>1</a:t>
                    </a:r>
                    <a:endParaRPr lang="uk-UA"/>
                  </a:p>
                </c:rich>
              </c:tx>
              <c:showCatName val="1"/>
              <c:showPercent val="1"/>
            </c:dLbl>
            <c:dLbl>
              <c:idx val="7"/>
              <c:layout/>
              <c:tx>
                <c:rich>
                  <a:bodyPr/>
                  <a:lstStyle/>
                  <a:p>
                    <a:r>
                      <a:rPr lang="uk-UA"/>
                      <a:t>РФ
</a:t>
                    </a:r>
                    <a:r>
                      <a:rPr lang="uk-UA" smtClean="0"/>
                      <a:t>1</a:t>
                    </a:r>
                    <a:endParaRPr lang="uk-UA"/>
                  </a:p>
                </c:rich>
              </c:tx>
              <c:showCatName val="1"/>
              <c:showPercent val="1"/>
            </c:dLbl>
            <c:txPr>
              <a:bodyPr/>
              <a:lstStyle/>
              <a:p>
                <a:pPr>
                  <a:defRPr lang="ru-RU" sz="700">
                    <a:latin typeface="Times New Roman" pitchFamily="18" charset="0"/>
                    <a:cs typeface="Times New Roman" pitchFamily="18" charset="0"/>
                  </a:defRPr>
                </a:pPr>
                <a:endParaRPr lang="uk-UA"/>
              </a:p>
            </c:txPr>
            <c:showCatName val="1"/>
            <c:showPercent val="1"/>
          </c:dLbls>
          <c:cat>
            <c:strRef>
              <c:f>Лист1!$A$2:$A$9</c:f>
              <c:strCache>
                <c:ptCount val="8"/>
                <c:pt idx="0">
                  <c:v>Вірменія</c:v>
                </c:pt>
                <c:pt idx="1">
                  <c:v>Китай</c:v>
                </c:pt>
                <c:pt idx="2">
                  <c:v>Азербайджан</c:v>
                </c:pt>
                <c:pt idx="3">
                  <c:v>Туреччина</c:v>
                </c:pt>
                <c:pt idx="4">
                  <c:v>Італія </c:v>
                </c:pt>
                <c:pt idx="5">
                  <c:v>Непал</c:v>
                </c:pt>
                <c:pt idx="6">
                  <c:v>Хорватія </c:v>
                </c:pt>
                <c:pt idx="7">
                  <c:v>РФ</c:v>
                </c:pt>
              </c:strCache>
            </c:strRef>
          </c:cat>
          <c:val>
            <c:numRef>
              <c:f>Лист1!$B$2:$B$9</c:f>
              <c:numCache>
                <c:formatCode>General</c:formatCode>
                <c:ptCount val="8"/>
                <c:pt idx="0">
                  <c:v>15</c:v>
                </c:pt>
                <c:pt idx="1">
                  <c:v>12</c:v>
                </c:pt>
                <c:pt idx="2">
                  <c:v>8</c:v>
                </c:pt>
                <c:pt idx="3">
                  <c:v>5</c:v>
                </c:pt>
                <c:pt idx="4">
                  <c:v>2</c:v>
                </c:pt>
                <c:pt idx="5">
                  <c:v>2</c:v>
                </c:pt>
                <c:pt idx="6">
                  <c:v>1</c:v>
                </c:pt>
                <c:pt idx="7">
                  <c:v>1</c:v>
                </c:pt>
              </c:numCache>
            </c:numRef>
          </c:val>
        </c:ser>
        <c:dLbls>
          <c:showCatName val="1"/>
          <c:showPercent val="1"/>
        </c:dLbls>
      </c:pie3DChart>
      <c:spPr>
        <a:noFill/>
        <a:ln w="25389">
          <a:noFill/>
        </a:ln>
      </c:spPr>
    </c:plotArea>
    <c:plotVisOnly val="1"/>
    <c:dispBlanksAs val="zero"/>
  </c:chart>
  <c:spPr>
    <a:ln>
      <a:noFill/>
    </a:ln>
  </c:spPr>
  <c:externalData r:id="rId1"/>
  <c:userShapes r:id="rId2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uk-UA"/>
  <c:chart>
    <c:title>
      <c:tx>
        <c:rich>
          <a:bodyPr/>
          <a:lstStyle/>
          <a:p>
            <a:pPr>
              <a:defRPr lang="ru-RU" sz="793">
                <a:latin typeface="Times New Roman" pitchFamily="18" charset="0"/>
                <a:cs typeface="Times New Roman" pitchFamily="18" charset="0"/>
              </a:defRPr>
            </a:pPr>
            <a:r>
              <a:rPr lang="uk-UA" sz="793" dirty="0" smtClean="0">
                <a:latin typeface="Times New Roman" pitchFamily="18" charset="0"/>
                <a:cs typeface="Times New Roman" pitchFamily="18" charset="0"/>
              </a:rPr>
              <a:t>Тимчасові посвідки по країнах міграційного ризику </a:t>
            </a:r>
            <a:endParaRPr lang="ru-RU" sz="800" dirty="0">
              <a:latin typeface="Times New Roman" pitchFamily="18" charset="0"/>
              <a:cs typeface="Times New Roman" pitchFamily="18" charset="0"/>
            </a:endParaRPr>
          </a:p>
        </c:rich>
      </c:tx>
      <c:layout/>
    </c:title>
    <c:view3D>
      <c:rotX val="30"/>
      <c:perspective val="30"/>
    </c:view3D>
    <c:plotArea>
      <c:layout>
        <c:manualLayout>
          <c:layoutTarget val="inner"/>
          <c:xMode val="edge"/>
          <c:yMode val="edge"/>
          <c:x val="0.13418852461832737"/>
          <c:y val="0.21495093712269364"/>
          <c:w val="0.59786004060243947"/>
          <c:h val="0.49235868196912047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Тимчасові посвідки по країнах міграційного ризику 
</c:v>
                </c:pt>
              </c:strCache>
            </c:strRef>
          </c:tx>
          <c:explosion val="25"/>
          <c:dPt>
            <c:idx val="0"/>
            <c:spPr>
              <a:solidFill>
                <a:srgbClr val="92D050"/>
              </a:solidFill>
            </c:spPr>
          </c:dPt>
          <c:dPt>
            <c:idx val="1"/>
            <c:spPr>
              <a:solidFill>
                <a:srgbClr val="FFFF00"/>
              </a:solidFill>
            </c:spPr>
          </c:dPt>
          <c:dPt>
            <c:idx val="2"/>
            <c:spPr>
              <a:solidFill>
                <a:srgbClr val="9999FF"/>
              </a:solidFill>
            </c:spPr>
          </c:dPt>
          <c:dPt>
            <c:idx val="3"/>
            <c:spPr>
              <a:solidFill>
                <a:srgbClr val="FFC000"/>
              </a:solidFill>
            </c:spPr>
          </c:dPt>
          <c:dPt>
            <c:idx val="4"/>
            <c:spPr>
              <a:solidFill>
                <a:srgbClr val="99CCFF"/>
              </a:solidFill>
            </c:spPr>
          </c:dPt>
          <c:dPt>
            <c:idx val="5"/>
            <c:spPr>
              <a:solidFill>
                <a:srgbClr val="FBE4D1"/>
              </a:solidFill>
            </c:spPr>
          </c:dPt>
          <c:dLbls>
            <c:dLbl>
              <c:idx val="0"/>
              <c:layout>
                <c:manualLayout>
                  <c:x val="-0.13985211407397605"/>
                  <c:y val="1.7711433958079184E-2"/>
                </c:manualLayout>
              </c:layout>
              <c:tx>
                <c:rich>
                  <a:bodyPr/>
                  <a:lstStyle/>
                  <a:p>
                    <a:r>
                      <a:rPr smtClean="0"/>
                      <a:t>Китай </a:t>
                    </a:r>
                  </a:p>
                  <a:p>
                    <a:r>
                      <a:rPr smtClean="0"/>
                      <a:t>22</a:t>
                    </a:r>
                    <a:endParaRPr/>
                  </a:p>
                </c:rich>
              </c:tx>
              <c:showCatName val="1"/>
              <c:showPercent val="1"/>
            </c:dLbl>
            <c:dLbl>
              <c:idx val="1"/>
              <c:layout>
                <c:manualLayout>
                  <c:x val="-6.4869979487858137E-2"/>
                  <c:y val="-5.4610180769657297E-2"/>
                </c:manualLayout>
              </c:layout>
              <c:tx>
                <c:rich>
                  <a:bodyPr/>
                  <a:lstStyle/>
                  <a:p>
                    <a:r>
                      <a:rPr smtClean="0"/>
                      <a:t>Туреччина</a:t>
                    </a:r>
                  </a:p>
                  <a:p>
                    <a:r>
                      <a:rPr lang="uk-UA" dirty="0" smtClean="0"/>
                      <a:t>17</a:t>
                    </a:r>
                    <a:endParaRPr/>
                  </a:p>
                </c:rich>
              </c:tx>
              <c:showCatName val="1"/>
              <c:showPercent val="1"/>
            </c:dLbl>
            <c:dLbl>
              <c:idx val="2"/>
              <c:layout>
                <c:manualLayout>
                  <c:x val="-8.8873817243432848E-3"/>
                  <c:y val="-1.7738493955861152E-2"/>
                </c:manualLayout>
              </c:layout>
              <c:tx>
                <c:rich>
                  <a:bodyPr/>
                  <a:lstStyle/>
                  <a:p>
                    <a:r>
                      <a:t>Ірак</a:t>
                    </a:r>
                    <a:r>
                      <a:rPr/>
                      <a:t>
</a:t>
                    </a:r>
                    <a:r>
                      <a:rPr smtClean="0"/>
                      <a:t>2</a:t>
                    </a:r>
                    <a:endParaRPr/>
                  </a:p>
                </c:rich>
              </c:tx>
              <c:dLblPos val="bestFit"/>
              <c:showCatName val="1"/>
              <c:showPercent val="1"/>
            </c:dLbl>
            <c:dLbl>
              <c:idx val="3"/>
              <c:layout>
                <c:manualLayout>
                  <c:x val="9.3390127704625167E-2"/>
                  <c:y val="3.1611844294111152E-2"/>
                </c:manualLayout>
              </c:layout>
              <c:tx>
                <c:rich>
                  <a:bodyPr/>
                  <a:lstStyle/>
                  <a:p>
                    <a:r>
                      <a:t>Іран</a:t>
                    </a:r>
                    <a:r>
                      <a:rPr/>
                      <a:t>
</a:t>
                    </a:r>
                    <a:r>
                      <a:rPr smtClean="0"/>
                      <a:t>2</a:t>
                    </a:r>
                    <a:endParaRPr/>
                  </a:p>
                </c:rich>
              </c:tx>
              <c:showCatName val="1"/>
              <c:showPercent val="1"/>
            </c:dLbl>
            <c:dLbl>
              <c:idx val="4"/>
              <c:layout/>
              <c:tx>
                <c:rich>
                  <a:bodyPr/>
                  <a:lstStyle/>
                  <a:p>
                    <a:r>
                      <a:t>Сирія</a:t>
                    </a:r>
                    <a:r>
                      <a:rPr/>
                      <a:t>
</a:t>
                    </a:r>
                    <a:r>
                      <a:rPr smtClean="0"/>
                      <a:t>2</a:t>
                    </a:r>
                  </a:p>
                  <a:p>
                    <a:endParaRPr/>
                  </a:p>
                </c:rich>
              </c:tx>
              <c:showCatName val="1"/>
              <c:showPercent val="1"/>
            </c:dLbl>
            <c:dLbl>
              <c:idx val="5"/>
              <c:layout/>
              <c:tx>
                <c:rich>
                  <a:bodyPr/>
                  <a:lstStyle/>
                  <a:p>
                    <a:r>
                      <a:t>інше</a:t>
                    </a:r>
                    <a:r>
                      <a:rPr/>
                      <a:t>
</a:t>
                    </a:r>
                    <a:r>
                      <a:rPr smtClean="0"/>
                      <a:t>189</a:t>
                    </a:r>
                    <a:endParaRPr/>
                  </a:p>
                </c:rich>
              </c:tx>
              <c:showCatName val="1"/>
              <c:showPercent val="1"/>
            </c:dLbl>
            <c:txPr>
              <a:bodyPr/>
              <a:lstStyle/>
              <a:p>
                <a:pPr>
                  <a:defRPr lang="ru-RU" sz="700">
                    <a:latin typeface="Times New Roman" pitchFamily="18" charset="0"/>
                    <a:cs typeface="Times New Roman" pitchFamily="18" charset="0"/>
                  </a:defRPr>
                </a:pPr>
                <a:endParaRPr lang="uk-UA"/>
              </a:p>
            </c:txPr>
            <c:showCatName val="1"/>
            <c:showPercent val="1"/>
            <c:showLeaderLines val="1"/>
          </c:dLbls>
          <c:cat>
            <c:strRef>
              <c:f>Лист1!$A$2:$A$7</c:f>
              <c:strCache>
                <c:ptCount val="6"/>
                <c:pt idx="0">
                  <c:v>Китай</c:v>
                </c:pt>
                <c:pt idx="1">
                  <c:v>Туреччина</c:v>
                </c:pt>
                <c:pt idx="2">
                  <c:v>Ірак</c:v>
                </c:pt>
                <c:pt idx="3">
                  <c:v>Іран</c:v>
                </c:pt>
                <c:pt idx="4">
                  <c:v>Сирія</c:v>
                </c:pt>
                <c:pt idx="5">
                  <c:v>інше</c:v>
                </c:pt>
              </c:strCache>
            </c:strRef>
          </c:cat>
          <c:val>
            <c:numRef>
              <c:f>Лист1!$B$2:$B$7</c:f>
              <c:numCache>
                <c:formatCode>General</c:formatCode>
                <c:ptCount val="6"/>
                <c:pt idx="0">
                  <c:v>22</c:v>
                </c:pt>
                <c:pt idx="1">
                  <c:v>17</c:v>
                </c:pt>
                <c:pt idx="2">
                  <c:v>2</c:v>
                </c:pt>
                <c:pt idx="3">
                  <c:v>2</c:v>
                </c:pt>
                <c:pt idx="4">
                  <c:v>2</c:v>
                </c:pt>
                <c:pt idx="5">
                  <c:v>189</c:v>
                </c:pt>
              </c:numCache>
            </c:numRef>
          </c:val>
        </c:ser>
        <c:dLbls>
          <c:showCatName val="1"/>
          <c:showPercent val="1"/>
        </c:dLbls>
      </c:pie3DChart>
      <c:spPr>
        <a:noFill/>
        <a:ln w="25384">
          <a:noFill/>
        </a:ln>
      </c:spPr>
    </c:plotArea>
    <c:plotVisOnly val="1"/>
    <c:dispBlanksAs val="zero"/>
  </c:chart>
  <c:externalData r:id="rId1"/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03AFCFE-D14F-48DC-9FA7-A2CA38AA6651}" type="doc">
      <dgm:prSet loTypeId="urn:microsoft.com/office/officeart/2005/8/layout/vList2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F4CDD5E3-3B84-4DED-A879-DE01D3D620C0}">
      <dgm:prSet phldrT="[Текст]" custT="1"/>
      <dgm:spPr/>
      <dgm:t>
        <a:bodyPr/>
        <a:lstStyle/>
        <a:p>
          <a:r>
            <a:rPr lang="uk-UA" sz="1200" dirty="0" smtClean="0">
              <a:latin typeface="Times New Roman" pitchFamily="18" charset="0"/>
              <a:cs typeface="Times New Roman" pitchFamily="18" charset="0"/>
            </a:rPr>
            <a:t>Бахмацький сектор</a:t>
          </a:r>
          <a:endParaRPr lang="ru-RU" sz="1200" dirty="0">
            <a:latin typeface="Times New Roman" pitchFamily="18" charset="0"/>
            <a:cs typeface="Times New Roman" pitchFamily="18" charset="0"/>
          </a:endParaRPr>
        </a:p>
      </dgm:t>
    </dgm:pt>
    <dgm:pt modelId="{4FA2261C-5444-470C-BBA0-45CFD0B952A8}" type="parTrans" cxnId="{E2779250-CD0A-470B-8C70-5902201164F7}">
      <dgm:prSet/>
      <dgm:spPr/>
      <dgm:t>
        <a:bodyPr/>
        <a:lstStyle/>
        <a:p>
          <a:endParaRPr lang="ru-RU"/>
        </a:p>
      </dgm:t>
    </dgm:pt>
    <dgm:pt modelId="{61A824A3-3E10-4247-B461-5B6DF84F32E2}" type="sibTrans" cxnId="{E2779250-CD0A-470B-8C70-5902201164F7}">
      <dgm:prSet/>
      <dgm:spPr/>
      <dgm:t>
        <a:bodyPr/>
        <a:lstStyle/>
        <a:p>
          <a:endParaRPr lang="ru-RU"/>
        </a:p>
      </dgm:t>
    </dgm:pt>
    <dgm:pt modelId="{2535047C-3641-4D71-B24A-1F0623179139}">
      <dgm:prSet phldrT="[Текст]" custT="1"/>
      <dgm:spPr/>
      <dgm:t>
        <a:bodyPr/>
        <a:lstStyle/>
        <a:p>
          <a:r>
            <a:rPr lang="uk-UA" sz="1200" smtClean="0">
              <a:latin typeface="Times New Roman" pitchFamily="18" charset="0"/>
              <a:cs typeface="Times New Roman" pitchFamily="18" charset="0"/>
            </a:rPr>
            <a:t>Бобровицький сектор</a:t>
          </a:r>
          <a:endParaRPr lang="ru-RU" sz="1200" dirty="0">
            <a:latin typeface="Times New Roman" pitchFamily="18" charset="0"/>
            <a:cs typeface="Times New Roman" pitchFamily="18" charset="0"/>
          </a:endParaRPr>
        </a:p>
      </dgm:t>
    </dgm:pt>
    <dgm:pt modelId="{828FFD9E-FAF5-4373-BECD-6F587C87BE50}" type="parTrans" cxnId="{CC815299-26FA-4E9D-AB54-BD5F5D57E297}">
      <dgm:prSet/>
      <dgm:spPr/>
      <dgm:t>
        <a:bodyPr/>
        <a:lstStyle/>
        <a:p>
          <a:endParaRPr lang="ru-RU"/>
        </a:p>
      </dgm:t>
    </dgm:pt>
    <dgm:pt modelId="{960251DB-BA04-42EF-ABF8-D20D48B1CE0A}" type="sibTrans" cxnId="{CC815299-26FA-4E9D-AB54-BD5F5D57E297}">
      <dgm:prSet/>
      <dgm:spPr/>
      <dgm:t>
        <a:bodyPr/>
        <a:lstStyle/>
        <a:p>
          <a:endParaRPr lang="ru-RU"/>
        </a:p>
      </dgm:t>
    </dgm:pt>
    <dgm:pt modelId="{7E6B71D4-3D5F-4BC6-AC59-EA7164C0DA3A}">
      <dgm:prSet phldrT="[Текст]" custT="1"/>
      <dgm:spPr/>
      <dgm:t>
        <a:bodyPr/>
        <a:lstStyle/>
        <a:p>
          <a:r>
            <a:rPr lang="uk-UA" sz="1200" smtClean="0">
              <a:latin typeface="Times New Roman" pitchFamily="18" charset="0"/>
              <a:cs typeface="Times New Roman" pitchFamily="18" charset="0"/>
            </a:rPr>
            <a:t>Борзнянський сектр</a:t>
          </a:r>
          <a:endParaRPr lang="ru-RU" sz="1200" dirty="0">
            <a:latin typeface="Times New Roman" pitchFamily="18" charset="0"/>
            <a:cs typeface="Times New Roman" pitchFamily="18" charset="0"/>
          </a:endParaRPr>
        </a:p>
      </dgm:t>
    </dgm:pt>
    <dgm:pt modelId="{E88174D9-A66C-4DD6-B0BF-DC44EB32F742}" type="parTrans" cxnId="{B7D49350-0EAE-4CFB-8792-5ECC238F2F84}">
      <dgm:prSet/>
      <dgm:spPr/>
      <dgm:t>
        <a:bodyPr/>
        <a:lstStyle/>
        <a:p>
          <a:endParaRPr lang="ru-RU"/>
        </a:p>
      </dgm:t>
    </dgm:pt>
    <dgm:pt modelId="{345B05C6-81E6-4E4F-9652-D94CE843BEDB}" type="sibTrans" cxnId="{B7D49350-0EAE-4CFB-8792-5ECC238F2F84}">
      <dgm:prSet/>
      <dgm:spPr/>
      <dgm:t>
        <a:bodyPr/>
        <a:lstStyle/>
        <a:p>
          <a:endParaRPr lang="ru-RU"/>
        </a:p>
      </dgm:t>
    </dgm:pt>
    <dgm:pt modelId="{5C5CDDF3-F3AD-4EF6-8907-300DB24D25FA}">
      <dgm:prSet phldrT="[Текст]" custT="1"/>
      <dgm:spPr/>
      <dgm:t>
        <a:bodyPr/>
        <a:lstStyle/>
        <a:p>
          <a:r>
            <a:rPr lang="uk-UA" sz="1200" smtClean="0">
              <a:latin typeface="Times New Roman" pitchFamily="18" charset="0"/>
              <a:cs typeface="Times New Roman" pitchFamily="18" charset="0"/>
            </a:rPr>
            <a:t>Городнянський сектор</a:t>
          </a:r>
          <a:endParaRPr lang="ru-RU" sz="1200" dirty="0">
            <a:latin typeface="Times New Roman" pitchFamily="18" charset="0"/>
            <a:cs typeface="Times New Roman" pitchFamily="18" charset="0"/>
          </a:endParaRPr>
        </a:p>
      </dgm:t>
    </dgm:pt>
    <dgm:pt modelId="{98928306-5CCB-41EF-9D05-60B08EF24F60}" type="parTrans" cxnId="{4CD70C3F-FFDE-46A4-B0E9-72B711906ABF}">
      <dgm:prSet/>
      <dgm:spPr/>
      <dgm:t>
        <a:bodyPr/>
        <a:lstStyle/>
        <a:p>
          <a:endParaRPr lang="ru-RU"/>
        </a:p>
      </dgm:t>
    </dgm:pt>
    <dgm:pt modelId="{F3753A6C-6D9C-461A-A856-DB2171934418}" type="sibTrans" cxnId="{4CD70C3F-FFDE-46A4-B0E9-72B711906ABF}">
      <dgm:prSet/>
      <dgm:spPr/>
      <dgm:t>
        <a:bodyPr/>
        <a:lstStyle/>
        <a:p>
          <a:endParaRPr lang="ru-RU"/>
        </a:p>
      </dgm:t>
    </dgm:pt>
    <dgm:pt modelId="{F4100EA9-EDA0-4DA7-B621-542883B8DB2D}">
      <dgm:prSet phldrT="[Текст]" custT="1"/>
      <dgm:spPr/>
      <dgm:t>
        <a:bodyPr/>
        <a:lstStyle/>
        <a:p>
          <a:r>
            <a:rPr lang="uk-UA" sz="1200" smtClean="0">
              <a:latin typeface="Times New Roman" pitchFamily="18" charset="0"/>
              <a:cs typeface="Times New Roman" pitchFamily="18" charset="0"/>
            </a:rPr>
            <a:t>Ічнянський сектор</a:t>
          </a:r>
          <a:endParaRPr lang="ru-RU" sz="1200" dirty="0">
            <a:latin typeface="Times New Roman" pitchFamily="18" charset="0"/>
            <a:cs typeface="Times New Roman" pitchFamily="18" charset="0"/>
          </a:endParaRPr>
        </a:p>
      </dgm:t>
    </dgm:pt>
    <dgm:pt modelId="{41429F65-E510-4DA1-A2BD-2A553B03AAB5}" type="parTrans" cxnId="{326228F1-AD39-431D-8AFE-09C0C89BACA3}">
      <dgm:prSet/>
      <dgm:spPr/>
      <dgm:t>
        <a:bodyPr/>
        <a:lstStyle/>
        <a:p>
          <a:endParaRPr lang="ru-RU"/>
        </a:p>
      </dgm:t>
    </dgm:pt>
    <dgm:pt modelId="{E84DBB97-BD05-4F89-BE74-9664717F2B60}" type="sibTrans" cxnId="{326228F1-AD39-431D-8AFE-09C0C89BACA3}">
      <dgm:prSet/>
      <dgm:spPr/>
      <dgm:t>
        <a:bodyPr/>
        <a:lstStyle/>
        <a:p>
          <a:endParaRPr lang="ru-RU"/>
        </a:p>
      </dgm:t>
    </dgm:pt>
    <dgm:pt modelId="{2C1E0676-BBE9-49DE-AFD6-6075A3114A0C}">
      <dgm:prSet phldrT="[Текст]" custT="1"/>
      <dgm:spPr/>
      <dgm:t>
        <a:bodyPr/>
        <a:lstStyle/>
        <a:p>
          <a:r>
            <a:rPr lang="uk-UA" sz="1200" dirty="0" err="1" smtClean="0">
              <a:latin typeface="Times New Roman" pitchFamily="18" charset="0"/>
              <a:cs typeface="Times New Roman" pitchFamily="18" charset="0"/>
            </a:rPr>
            <a:t>Козелецький</a:t>
          </a:r>
          <a:r>
            <a:rPr lang="uk-UA" sz="1200" dirty="0" smtClean="0">
              <a:latin typeface="Times New Roman" pitchFamily="18" charset="0"/>
              <a:cs typeface="Times New Roman" pitchFamily="18" charset="0"/>
            </a:rPr>
            <a:t> сектор</a:t>
          </a:r>
          <a:endParaRPr lang="ru-RU" sz="1200" dirty="0">
            <a:latin typeface="Times New Roman" pitchFamily="18" charset="0"/>
            <a:cs typeface="Times New Roman" pitchFamily="18" charset="0"/>
          </a:endParaRPr>
        </a:p>
      </dgm:t>
    </dgm:pt>
    <dgm:pt modelId="{E4BE3FB9-EEF1-4996-B2DF-DE8656A18CD8}" type="parTrans" cxnId="{4B62D5BF-6BE3-4DD5-82F0-17FC5EFAB795}">
      <dgm:prSet/>
      <dgm:spPr/>
      <dgm:t>
        <a:bodyPr/>
        <a:lstStyle/>
        <a:p>
          <a:endParaRPr lang="ru-RU"/>
        </a:p>
      </dgm:t>
    </dgm:pt>
    <dgm:pt modelId="{E951AC9F-B158-41BF-949F-D5A9091BEA9E}" type="sibTrans" cxnId="{4B62D5BF-6BE3-4DD5-82F0-17FC5EFAB795}">
      <dgm:prSet/>
      <dgm:spPr/>
      <dgm:t>
        <a:bodyPr/>
        <a:lstStyle/>
        <a:p>
          <a:endParaRPr lang="ru-RU"/>
        </a:p>
      </dgm:t>
    </dgm:pt>
    <dgm:pt modelId="{A2A2B1CC-F460-4B69-8734-6A4CFF0C313F}">
      <dgm:prSet phldrT="[Текст]" custT="1"/>
      <dgm:spPr/>
      <dgm:t>
        <a:bodyPr/>
        <a:lstStyle/>
        <a:p>
          <a:r>
            <a:rPr lang="uk-UA" sz="1200" smtClean="0">
              <a:latin typeface="Times New Roman" pitchFamily="18" charset="0"/>
              <a:cs typeface="Times New Roman" pitchFamily="18" charset="0"/>
            </a:rPr>
            <a:t>Коропський сектор</a:t>
          </a:r>
          <a:endParaRPr lang="ru-RU" sz="1200" dirty="0">
            <a:latin typeface="Times New Roman" pitchFamily="18" charset="0"/>
            <a:cs typeface="Times New Roman" pitchFamily="18" charset="0"/>
          </a:endParaRPr>
        </a:p>
      </dgm:t>
    </dgm:pt>
    <dgm:pt modelId="{914C4805-7C6B-4F05-92B5-D78AF0DA9BD1}" type="parTrans" cxnId="{B7548679-43F3-4B6C-8A54-0252FEE07CD1}">
      <dgm:prSet/>
      <dgm:spPr/>
      <dgm:t>
        <a:bodyPr/>
        <a:lstStyle/>
        <a:p>
          <a:endParaRPr lang="ru-RU"/>
        </a:p>
      </dgm:t>
    </dgm:pt>
    <dgm:pt modelId="{2115F3A3-6040-450F-8927-972CA558B423}" type="sibTrans" cxnId="{B7548679-43F3-4B6C-8A54-0252FEE07CD1}">
      <dgm:prSet/>
      <dgm:spPr/>
      <dgm:t>
        <a:bodyPr/>
        <a:lstStyle/>
        <a:p>
          <a:endParaRPr lang="ru-RU"/>
        </a:p>
      </dgm:t>
    </dgm:pt>
    <dgm:pt modelId="{AC138D68-15AB-4A39-86F4-81CA0AB11B4F}">
      <dgm:prSet phldrT="[Текст]" custT="1"/>
      <dgm:spPr/>
      <dgm:t>
        <a:bodyPr/>
        <a:lstStyle/>
        <a:p>
          <a:r>
            <a:rPr lang="uk-UA" sz="1200" smtClean="0">
              <a:latin typeface="Times New Roman" pitchFamily="18" charset="0"/>
              <a:cs typeface="Times New Roman" pitchFamily="18" charset="0"/>
            </a:rPr>
            <a:t>Корюківський відділ</a:t>
          </a:r>
          <a:endParaRPr lang="ru-RU" sz="1200" dirty="0">
            <a:latin typeface="Times New Roman" pitchFamily="18" charset="0"/>
            <a:cs typeface="Times New Roman" pitchFamily="18" charset="0"/>
          </a:endParaRPr>
        </a:p>
      </dgm:t>
    </dgm:pt>
    <dgm:pt modelId="{7832ACA4-7F25-488E-BB6A-9C99F52E0196}" type="parTrans" cxnId="{A31ECBD1-8797-494A-930A-6D99452B1164}">
      <dgm:prSet/>
      <dgm:spPr/>
      <dgm:t>
        <a:bodyPr/>
        <a:lstStyle/>
        <a:p>
          <a:endParaRPr lang="ru-RU"/>
        </a:p>
      </dgm:t>
    </dgm:pt>
    <dgm:pt modelId="{B72645FD-A308-486C-B80A-1E61A908FEEF}" type="sibTrans" cxnId="{A31ECBD1-8797-494A-930A-6D99452B1164}">
      <dgm:prSet/>
      <dgm:spPr/>
      <dgm:t>
        <a:bodyPr/>
        <a:lstStyle/>
        <a:p>
          <a:endParaRPr lang="ru-RU"/>
        </a:p>
      </dgm:t>
    </dgm:pt>
    <dgm:pt modelId="{18D925D6-A038-4138-B1C2-870190C34EEE}">
      <dgm:prSet phldrT="[Текст]" custT="1"/>
      <dgm:spPr/>
      <dgm:t>
        <a:bodyPr/>
        <a:lstStyle/>
        <a:p>
          <a:r>
            <a:rPr lang="uk-UA" sz="1200" smtClean="0">
              <a:latin typeface="Times New Roman" pitchFamily="18" charset="0"/>
              <a:cs typeface="Times New Roman" pitchFamily="18" charset="0"/>
            </a:rPr>
            <a:t>Менський сектор</a:t>
          </a:r>
          <a:endParaRPr lang="ru-RU" sz="1200" dirty="0">
            <a:latin typeface="Times New Roman" pitchFamily="18" charset="0"/>
            <a:cs typeface="Times New Roman" pitchFamily="18" charset="0"/>
          </a:endParaRPr>
        </a:p>
      </dgm:t>
    </dgm:pt>
    <dgm:pt modelId="{5A695E43-E433-4CF5-9A3E-8757D0BEA314}" type="parTrans" cxnId="{DB014B5D-71C3-4DAD-88DB-D043FA5E0D05}">
      <dgm:prSet/>
      <dgm:spPr/>
      <dgm:t>
        <a:bodyPr/>
        <a:lstStyle/>
        <a:p>
          <a:endParaRPr lang="ru-RU"/>
        </a:p>
      </dgm:t>
    </dgm:pt>
    <dgm:pt modelId="{0A52F5B3-FC22-41EF-9D3A-3D1AB0709BFC}" type="sibTrans" cxnId="{DB014B5D-71C3-4DAD-88DB-D043FA5E0D05}">
      <dgm:prSet/>
      <dgm:spPr/>
      <dgm:t>
        <a:bodyPr/>
        <a:lstStyle/>
        <a:p>
          <a:endParaRPr lang="ru-RU"/>
        </a:p>
      </dgm:t>
    </dgm:pt>
    <dgm:pt modelId="{973C988A-A3C0-471C-84A8-ADFD8C88EF36}">
      <dgm:prSet phldrT="[Текст]" custT="1"/>
      <dgm:spPr/>
      <dgm:t>
        <a:bodyPr/>
        <a:lstStyle/>
        <a:p>
          <a:r>
            <a:rPr lang="uk-UA" sz="1200" smtClean="0">
              <a:latin typeface="Times New Roman" pitchFamily="18" charset="0"/>
              <a:cs typeface="Times New Roman" pitchFamily="18" charset="0"/>
            </a:rPr>
            <a:t>Ніжинський відділ</a:t>
          </a:r>
          <a:endParaRPr lang="ru-RU" sz="1200" dirty="0">
            <a:latin typeface="Times New Roman" pitchFamily="18" charset="0"/>
            <a:cs typeface="Times New Roman" pitchFamily="18" charset="0"/>
          </a:endParaRPr>
        </a:p>
      </dgm:t>
    </dgm:pt>
    <dgm:pt modelId="{2225F5EE-5508-40E4-984D-531F8F45B348}" type="parTrans" cxnId="{A1E212B6-FBFD-4404-BA86-FAD99DCFBA4D}">
      <dgm:prSet/>
      <dgm:spPr/>
      <dgm:t>
        <a:bodyPr/>
        <a:lstStyle/>
        <a:p>
          <a:endParaRPr lang="ru-RU"/>
        </a:p>
      </dgm:t>
    </dgm:pt>
    <dgm:pt modelId="{38FE082E-5B91-4F7A-9C9E-6805F28FB0F7}" type="sibTrans" cxnId="{A1E212B6-FBFD-4404-BA86-FAD99DCFBA4D}">
      <dgm:prSet/>
      <dgm:spPr/>
      <dgm:t>
        <a:bodyPr/>
        <a:lstStyle/>
        <a:p>
          <a:endParaRPr lang="ru-RU"/>
        </a:p>
      </dgm:t>
    </dgm:pt>
    <dgm:pt modelId="{81CEBDF2-F3B9-4E81-B5BB-199C4E3AA12B}">
      <dgm:prSet phldrT="[Текст]" custT="1"/>
      <dgm:spPr/>
      <dgm:t>
        <a:bodyPr/>
        <a:lstStyle/>
        <a:p>
          <a:r>
            <a:rPr lang="uk-UA" sz="1200" smtClean="0">
              <a:latin typeface="Times New Roman" pitchFamily="18" charset="0"/>
              <a:cs typeface="Times New Roman" pitchFamily="18" charset="0"/>
            </a:rPr>
            <a:t>Новгород-Сіверський відділ</a:t>
          </a:r>
          <a:endParaRPr lang="ru-RU" sz="1200" dirty="0">
            <a:latin typeface="Times New Roman" pitchFamily="18" charset="0"/>
            <a:cs typeface="Times New Roman" pitchFamily="18" charset="0"/>
          </a:endParaRPr>
        </a:p>
      </dgm:t>
    </dgm:pt>
    <dgm:pt modelId="{F1148226-9BC6-4995-919E-E741DBABB828}" type="parTrans" cxnId="{FB064888-9A46-4362-A5DD-4709C5537556}">
      <dgm:prSet/>
      <dgm:spPr/>
      <dgm:t>
        <a:bodyPr/>
        <a:lstStyle/>
        <a:p>
          <a:endParaRPr lang="ru-RU"/>
        </a:p>
      </dgm:t>
    </dgm:pt>
    <dgm:pt modelId="{ABCEFCCA-29F5-4551-9BB2-A5DF9B2D8448}" type="sibTrans" cxnId="{FB064888-9A46-4362-A5DD-4709C5537556}">
      <dgm:prSet/>
      <dgm:spPr/>
      <dgm:t>
        <a:bodyPr/>
        <a:lstStyle/>
        <a:p>
          <a:endParaRPr lang="ru-RU"/>
        </a:p>
      </dgm:t>
    </dgm:pt>
    <dgm:pt modelId="{59E4525D-C8B5-4F32-87C4-7F82C84D629C}">
      <dgm:prSet phldrT="[Текст]" custT="1"/>
      <dgm:spPr/>
      <dgm:t>
        <a:bodyPr/>
        <a:lstStyle/>
        <a:p>
          <a:r>
            <a:rPr lang="uk-UA" sz="1200" smtClean="0">
              <a:latin typeface="Times New Roman" pitchFamily="18" charset="0"/>
              <a:cs typeface="Times New Roman" pitchFamily="18" charset="0"/>
            </a:rPr>
            <a:t>Носівський сектор</a:t>
          </a:r>
          <a:endParaRPr lang="ru-RU" sz="1200" dirty="0">
            <a:latin typeface="Times New Roman" pitchFamily="18" charset="0"/>
            <a:cs typeface="Times New Roman" pitchFamily="18" charset="0"/>
          </a:endParaRPr>
        </a:p>
      </dgm:t>
    </dgm:pt>
    <dgm:pt modelId="{67C3C4DB-DC95-41E7-BAD6-558977F0081A}" type="parTrans" cxnId="{0EF6542C-F476-4678-A59B-F05A25000BA5}">
      <dgm:prSet/>
      <dgm:spPr/>
      <dgm:t>
        <a:bodyPr/>
        <a:lstStyle/>
        <a:p>
          <a:endParaRPr lang="ru-RU"/>
        </a:p>
      </dgm:t>
    </dgm:pt>
    <dgm:pt modelId="{1BFF9DAE-6DDC-4936-93DD-EB1DAF1E7C94}" type="sibTrans" cxnId="{0EF6542C-F476-4678-A59B-F05A25000BA5}">
      <dgm:prSet/>
      <dgm:spPr/>
      <dgm:t>
        <a:bodyPr/>
        <a:lstStyle/>
        <a:p>
          <a:endParaRPr lang="ru-RU"/>
        </a:p>
      </dgm:t>
    </dgm:pt>
    <dgm:pt modelId="{0850A29B-E9C2-4D8F-8211-1CF0639BFDB0}">
      <dgm:prSet phldrT="[Текст]" custT="1"/>
      <dgm:spPr/>
      <dgm:t>
        <a:bodyPr/>
        <a:lstStyle/>
        <a:p>
          <a:r>
            <a:rPr lang="uk-UA" sz="1200" smtClean="0">
              <a:latin typeface="Times New Roman" pitchFamily="18" charset="0"/>
              <a:cs typeface="Times New Roman" pitchFamily="18" charset="0"/>
            </a:rPr>
            <a:t>Прилуцький відділ</a:t>
          </a:r>
          <a:endParaRPr lang="ru-RU" sz="1200" dirty="0">
            <a:latin typeface="Times New Roman" pitchFamily="18" charset="0"/>
            <a:cs typeface="Times New Roman" pitchFamily="18" charset="0"/>
          </a:endParaRPr>
        </a:p>
      </dgm:t>
    </dgm:pt>
    <dgm:pt modelId="{CD650D31-4F12-4F24-842C-B001F669D313}" type="parTrans" cxnId="{356FC040-058F-43FF-B88B-30010F9CDFDD}">
      <dgm:prSet/>
      <dgm:spPr/>
      <dgm:t>
        <a:bodyPr/>
        <a:lstStyle/>
        <a:p>
          <a:endParaRPr lang="ru-RU"/>
        </a:p>
      </dgm:t>
    </dgm:pt>
    <dgm:pt modelId="{EC6A3D43-0AF4-4646-AC6E-F88D3D3EDB6B}" type="sibTrans" cxnId="{356FC040-058F-43FF-B88B-30010F9CDFDD}">
      <dgm:prSet/>
      <dgm:spPr/>
      <dgm:t>
        <a:bodyPr/>
        <a:lstStyle/>
        <a:p>
          <a:endParaRPr lang="ru-RU"/>
        </a:p>
      </dgm:t>
    </dgm:pt>
    <dgm:pt modelId="{E67F79A4-507E-455B-87AD-E274FE878D3A}">
      <dgm:prSet phldrT="[Текст]" custT="1"/>
      <dgm:spPr/>
      <dgm:t>
        <a:bodyPr/>
        <a:lstStyle/>
        <a:p>
          <a:r>
            <a:rPr lang="uk-UA" sz="1200" dirty="0" smtClean="0">
              <a:latin typeface="Times New Roman" pitchFamily="18" charset="0"/>
              <a:cs typeface="Times New Roman" pitchFamily="18" charset="0"/>
            </a:rPr>
            <a:t>Деснянський відділ у  м. Чернігові</a:t>
          </a:r>
          <a:endParaRPr lang="ru-RU" sz="1200" dirty="0">
            <a:latin typeface="Times New Roman" pitchFamily="18" charset="0"/>
            <a:cs typeface="Times New Roman" pitchFamily="18" charset="0"/>
          </a:endParaRPr>
        </a:p>
      </dgm:t>
    </dgm:pt>
    <dgm:pt modelId="{989DE411-3722-4D35-B614-F78BEB5D0FC2}" type="parTrans" cxnId="{E16A47AB-84BC-4F3F-BD61-8A4D4D35A264}">
      <dgm:prSet/>
      <dgm:spPr/>
      <dgm:t>
        <a:bodyPr/>
        <a:lstStyle/>
        <a:p>
          <a:endParaRPr lang="ru-RU"/>
        </a:p>
      </dgm:t>
    </dgm:pt>
    <dgm:pt modelId="{451F0405-D8DB-4342-BE6E-A1E065524805}" type="sibTrans" cxnId="{E16A47AB-84BC-4F3F-BD61-8A4D4D35A264}">
      <dgm:prSet/>
      <dgm:spPr/>
      <dgm:t>
        <a:bodyPr/>
        <a:lstStyle/>
        <a:p>
          <a:endParaRPr lang="ru-RU"/>
        </a:p>
      </dgm:t>
    </dgm:pt>
    <dgm:pt modelId="{8E5DE962-1977-44A6-9CBE-026169F4454B}">
      <dgm:prSet phldrT="[Текст]" custT="1"/>
      <dgm:spPr/>
      <dgm:t>
        <a:bodyPr/>
        <a:lstStyle/>
        <a:p>
          <a:r>
            <a:rPr lang="uk-UA" sz="1200" dirty="0" smtClean="0">
              <a:latin typeface="Times New Roman" pitchFamily="18" charset="0"/>
              <a:cs typeface="Times New Roman" pitchFamily="18" charset="0"/>
            </a:rPr>
            <a:t>Чернігівський відділ</a:t>
          </a:r>
          <a:endParaRPr lang="ru-RU" sz="1200" dirty="0">
            <a:latin typeface="Times New Roman" pitchFamily="18" charset="0"/>
            <a:cs typeface="Times New Roman" pitchFamily="18" charset="0"/>
          </a:endParaRPr>
        </a:p>
      </dgm:t>
    </dgm:pt>
    <dgm:pt modelId="{DC1BC180-E4C7-47A2-A1F6-7F8C318E20E1}" type="parTrans" cxnId="{006B251D-BB77-4D27-8829-3B7F24431810}">
      <dgm:prSet/>
      <dgm:spPr/>
      <dgm:t>
        <a:bodyPr/>
        <a:lstStyle/>
        <a:p>
          <a:endParaRPr lang="ru-RU"/>
        </a:p>
      </dgm:t>
    </dgm:pt>
    <dgm:pt modelId="{09BDDF09-1DBC-48C6-A815-A97C913E4357}" type="sibTrans" cxnId="{006B251D-BB77-4D27-8829-3B7F24431810}">
      <dgm:prSet/>
      <dgm:spPr/>
      <dgm:t>
        <a:bodyPr/>
        <a:lstStyle/>
        <a:p>
          <a:endParaRPr lang="ru-RU"/>
        </a:p>
      </dgm:t>
    </dgm:pt>
    <dgm:pt modelId="{DBFCEF16-6C50-40C6-90B6-2E0E8418260E}">
      <dgm:prSet phldrT="[Текст]" custT="1"/>
      <dgm:spPr/>
      <dgm:t>
        <a:bodyPr/>
        <a:lstStyle/>
        <a:p>
          <a:r>
            <a:rPr lang="uk-UA" sz="1200" dirty="0" err="1" smtClean="0">
              <a:latin typeface="Times New Roman" pitchFamily="18" charset="0"/>
              <a:cs typeface="Times New Roman" pitchFamily="18" charset="0"/>
            </a:rPr>
            <a:t>Новозаводський</a:t>
          </a:r>
          <a:r>
            <a:rPr lang="uk-UA" sz="1200" dirty="0" smtClean="0">
              <a:latin typeface="Times New Roman" pitchFamily="18" charset="0"/>
              <a:cs typeface="Times New Roman" pitchFamily="18" charset="0"/>
            </a:rPr>
            <a:t> відділ у м. Чернігові</a:t>
          </a:r>
          <a:endParaRPr lang="ru-RU" sz="1200" dirty="0">
            <a:latin typeface="Times New Roman" pitchFamily="18" charset="0"/>
            <a:cs typeface="Times New Roman" pitchFamily="18" charset="0"/>
          </a:endParaRPr>
        </a:p>
      </dgm:t>
    </dgm:pt>
    <dgm:pt modelId="{78799F6D-A806-4FF7-8BC1-2EB19968662A}" type="parTrans" cxnId="{DB467E3B-2348-442F-B10F-FD01C617C5B0}">
      <dgm:prSet/>
      <dgm:spPr/>
      <dgm:t>
        <a:bodyPr/>
        <a:lstStyle/>
        <a:p>
          <a:endParaRPr lang="ru-RU"/>
        </a:p>
      </dgm:t>
    </dgm:pt>
    <dgm:pt modelId="{7B1A1690-F80D-4719-8368-DBF19A457287}" type="sibTrans" cxnId="{DB467E3B-2348-442F-B10F-FD01C617C5B0}">
      <dgm:prSet/>
      <dgm:spPr/>
      <dgm:t>
        <a:bodyPr/>
        <a:lstStyle/>
        <a:p>
          <a:endParaRPr lang="ru-RU"/>
        </a:p>
      </dgm:t>
    </dgm:pt>
    <dgm:pt modelId="{C5523BE1-8BD3-4644-ABE1-DCC59E197CA4}" type="pres">
      <dgm:prSet presAssocID="{403AFCFE-D14F-48DC-9FA7-A2CA38AA6651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uk-UA"/>
        </a:p>
      </dgm:t>
    </dgm:pt>
    <dgm:pt modelId="{10C7F975-C8BB-4CD4-906C-CC4F7B47D4E5}" type="pres">
      <dgm:prSet presAssocID="{F4CDD5E3-3B84-4DED-A879-DE01D3D620C0}" presName="parentText" presStyleLbl="node1" presStyleIdx="0" presStyleCnt="16">
        <dgm:presLayoutVars>
          <dgm:chMax val="0"/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DA4EAFDE-DDA9-4C9F-9598-4EBDBE7168A5}" type="pres">
      <dgm:prSet presAssocID="{61A824A3-3E10-4247-B461-5B6DF84F32E2}" presName="spacer" presStyleCnt="0"/>
      <dgm:spPr/>
    </dgm:pt>
    <dgm:pt modelId="{786795B3-A98D-4917-99A1-3C7E992CB3EA}" type="pres">
      <dgm:prSet presAssocID="{2535047C-3641-4D71-B24A-1F0623179139}" presName="parentText" presStyleLbl="node1" presStyleIdx="1" presStyleCnt="16">
        <dgm:presLayoutVars>
          <dgm:chMax val="0"/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5BFC7E07-1C99-4B59-96AD-26CC56E27093}" type="pres">
      <dgm:prSet presAssocID="{960251DB-BA04-42EF-ABF8-D20D48B1CE0A}" presName="spacer" presStyleCnt="0"/>
      <dgm:spPr/>
    </dgm:pt>
    <dgm:pt modelId="{838AF29A-CA33-44D6-9273-3B1A625C7593}" type="pres">
      <dgm:prSet presAssocID="{7E6B71D4-3D5F-4BC6-AC59-EA7164C0DA3A}" presName="parentText" presStyleLbl="node1" presStyleIdx="2" presStyleCnt="16">
        <dgm:presLayoutVars>
          <dgm:chMax val="0"/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D915B6CB-B334-480F-8F2C-020F6725ACEC}" type="pres">
      <dgm:prSet presAssocID="{345B05C6-81E6-4E4F-9652-D94CE843BEDB}" presName="spacer" presStyleCnt="0"/>
      <dgm:spPr/>
    </dgm:pt>
    <dgm:pt modelId="{14BD0527-6BF0-42A0-A15F-4752589B8AE8}" type="pres">
      <dgm:prSet presAssocID="{5C5CDDF3-F3AD-4EF6-8907-300DB24D25FA}" presName="parentText" presStyleLbl="node1" presStyleIdx="3" presStyleCnt="16">
        <dgm:presLayoutVars>
          <dgm:chMax val="0"/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A0A531AF-F7BB-45DB-9A6A-5FC72E1E24DC}" type="pres">
      <dgm:prSet presAssocID="{F3753A6C-6D9C-461A-A856-DB2171934418}" presName="spacer" presStyleCnt="0"/>
      <dgm:spPr/>
    </dgm:pt>
    <dgm:pt modelId="{B987A701-9B50-4E0B-A80E-462A08FA6F83}" type="pres">
      <dgm:prSet presAssocID="{F4100EA9-EDA0-4DA7-B621-542883B8DB2D}" presName="parentText" presStyleLbl="node1" presStyleIdx="4" presStyleCnt="16">
        <dgm:presLayoutVars>
          <dgm:chMax val="0"/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76B7EDA8-AE29-4915-B157-D01AAEFEA6F9}" type="pres">
      <dgm:prSet presAssocID="{E84DBB97-BD05-4F89-BE74-9664717F2B60}" presName="spacer" presStyleCnt="0"/>
      <dgm:spPr/>
    </dgm:pt>
    <dgm:pt modelId="{4D438B48-FA87-4CCC-8739-970349CF3541}" type="pres">
      <dgm:prSet presAssocID="{2C1E0676-BBE9-49DE-AFD6-6075A3114A0C}" presName="parentText" presStyleLbl="node1" presStyleIdx="5" presStyleCnt="16">
        <dgm:presLayoutVars>
          <dgm:chMax val="0"/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425983A7-66A4-4687-B691-419ED06D73BD}" type="pres">
      <dgm:prSet presAssocID="{E951AC9F-B158-41BF-949F-D5A9091BEA9E}" presName="spacer" presStyleCnt="0"/>
      <dgm:spPr/>
    </dgm:pt>
    <dgm:pt modelId="{135200ED-4711-4859-AE93-E3B3B26F96AE}" type="pres">
      <dgm:prSet presAssocID="{A2A2B1CC-F460-4B69-8734-6A4CFF0C313F}" presName="parentText" presStyleLbl="node1" presStyleIdx="6" presStyleCnt="16">
        <dgm:presLayoutVars>
          <dgm:chMax val="0"/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2A923286-066B-41E6-A14E-685532FAE103}" type="pres">
      <dgm:prSet presAssocID="{2115F3A3-6040-450F-8927-972CA558B423}" presName="spacer" presStyleCnt="0"/>
      <dgm:spPr/>
    </dgm:pt>
    <dgm:pt modelId="{7E5BAA85-95B9-43CB-AC2B-6AC580B05D74}" type="pres">
      <dgm:prSet presAssocID="{AC138D68-15AB-4A39-86F4-81CA0AB11B4F}" presName="parentText" presStyleLbl="node1" presStyleIdx="7" presStyleCnt="16">
        <dgm:presLayoutVars>
          <dgm:chMax val="0"/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7650B506-C90D-4168-A314-9D0983FE540C}" type="pres">
      <dgm:prSet presAssocID="{B72645FD-A308-486C-B80A-1E61A908FEEF}" presName="spacer" presStyleCnt="0"/>
      <dgm:spPr/>
    </dgm:pt>
    <dgm:pt modelId="{2CC2AA37-387E-4AFC-B5EF-FA7D2C81FE11}" type="pres">
      <dgm:prSet presAssocID="{18D925D6-A038-4138-B1C2-870190C34EEE}" presName="parentText" presStyleLbl="node1" presStyleIdx="8" presStyleCnt="16">
        <dgm:presLayoutVars>
          <dgm:chMax val="0"/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70424705-EB16-4478-B17E-AFB6538D25A2}" type="pres">
      <dgm:prSet presAssocID="{0A52F5B3-FC22-41EF-9D3A-3D1AB0709BFC}" presName="spacer" presStyleCnt="0"/>
      <dgm:spPr/>
    </dgm:pt>
    <dgm:pt modelId="{F386304B-8652-4E58-B3F7-156D2B304A1C}" type="pres">
      <dgm:prSet presAssocID="{973C988A-A3C0-471C-84A8-ADFD8C88EF36}" presName="parentText" presStyleLbl="node1" presStyleIdx="9" presStyleCnt="16">
        <dgm:presLayoutVars>
          <dgm:chMax val="0"/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EBDD9AFB-07D4-4773-B6A7-75CFC68E880C}" type="pres">
      <dgm:prSet presAssocID="{38FE082E-5B91-4F7A-9C9E-6805F28FB0F7}" presName="spacer" presStyleCnt="0"/>
      <dgm:spPr/>
    </dgm:pt>
    <dgm:pt modelId="{5B52C126-3BD0-4A5A-B1DA-58C1F9251205}" type="pres">
      <dgm:prSet presAssocID="{81CEBDF2-F3B9-4E81-B5BB-199C4E3AA12B}" presName="parentText" presStyleLbl="node1" presStyleIdx="10" presStyleCnt="16">
        <dgm:presLayoutVars>
          <dgm:chMax val="0"/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B119A42E-495D-4778-9EC9-24513BEBE587}" type="pres">
      <dgm:prSet presAssocID="{ABCEFCCA-29F5-4551-9BB2-A5DF9B2D8448}" presName="spacer" presStyleCnt="0"/>
      <dgm:spPr/>
    </dgm:pt>
    <dgm:pt modelId="{59D4C946-08AE-4058-A6B9-0A685BBFC89A}" type="pres">
      <dgm:prSet presAssocID="{59E4525D-C8B5-4F32-87C4-7F82C84D629C}" presName="parentText" presStyleLbl="node1" presStyleIdx="11" presStyleCnt="16">
        <dgm:presLayoutVars>
          <dgm:chMax val="0"/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0B68DF98-F7BE-4B13-B847-2BDCE9EA698B}" type="pres">
      <dgm:prSet presAssocID="{1BFF9DAE-6DDC-4936-93DD-EB1DAF1E7C94}" presName="spacer" presStyleCnt="0"/>
      <dgm:spPr/>
    </dgm:pt>
    <dgm:pt modelId="{4FF6AF20-4CA1-4963-9464-128AF9423ED2}" type="pres">
      <dgm:prSet presAssocID="{0850A29B-E9C2-4D8F-8211-1CF0639BFDB0}" presName="parentText" presStyleLbl="node1" presStyleIdx="12" presStyleCnt="16">
        <dgm:presLayoutVars>
          <dgm:chMax val="0"/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E998DC45-AE07-4B6A-B6DA-FE694ADCA749}" type="pres">
      <dgm:prSet presAssocID="{EC6A3D43-0AF4-4646-AC6E-F88D3D3EDB6B}" presName="spacer" presStyleCnt="0"/>
      <dgm:spPr/>
    </dgm:pt>
    <dgm:pt modelId="{17CD6675-2E98-4903-9F2C-EA0CE0FB4A97}" type="pres">
      <dgm:prSet presAssocID="{E67F79A4-507E-455B-87AD-E274FE878D3A}" presName="parentText" presStyleLbl="node1" presStyleIdx="13" presStyleCnt="16">
        <dgm:presLayoutVars>
          <dgm:chMax val="0"/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9559B5AE-97FC-47DC-861D-0A829842D4C9}" type="pres">
      <dgm:prSet presAssocID="{451F0405-D8DB-4342-BE6E-A1E065524805}" presName="spacer" presStyleCnt="0"/>
      <dgm:spPr/>
    </dgm:pt>
    <dgm:pt modelId="{B74801F0-A72B-429D-9CCB-ABFAA0BAD43F}" type="pres">
      <dgm:prSet presAssocID="{DBFCEF16-6C50-40C6-90B6-2E0E8418260E}" presName="parentText" presStyleLbl="node1" presStyleIdx="14" presStyleCnt="16">
        <dgm:presLayoutVars>
          <dgm:chMax val="0"/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D7BBF160-B707-4E0A-B0D2-343781DDC15A}" type="pres">
      <dgm:prSet presAssocID="{7B1A1690-F80D-4719-8368-DBF19A457287}" presName="spacer" presStyleCnt="0"/>
      <dgm:spPr/>
    </dgm:pt>
    <dgm:pt modelId="{8FEA4199-DFCA-4D55-B8C1-A57521036650}" type="pres">
      <dgm:prSet presAssocID="{8E5DE962-1977-44A6-9CBE-026169F4454B}" presName="parentText" presStyleLbl="node1" presStyleIdx="15" presStyleCnt="16">
        <dgm:presLayoutVars>
          <dgm:chMax val="0"/>
          <dgm:bulletEnabled val="1"/>
        </dgm:presLayoutVars>
      </dgm:prSet>
      <dgm:spPr/>
      <dgm:t>
        <a:bodyPr/>
        <a:lstStyle/>
        <a:p>
          <a:endParaRPr lang="uk-UA"/>
        </a:p>
      </dgm:t>
    </dgm:pt>
  </dgm:ptLst>
  <dgm:cxnLst>
    <dgm:cxn modelId="{F89E37D7-383C-43E0-987B-05C13D2D763D}" type="presOf" srcId="{59E4525D-C8B5-4F32-87C4-7F82C84D629C}" destId="{59D4C946-08AE-4058-A6B9-0A685BBFC89A}" srcOrd="0" destOrd="0" presId="urn:microsoft.com/office/officeart/2005/8/layout/vList2"/>
    <dgm:cxn modelId="{A9092F7A-D50F-4ABF-91BA-31B83DE8D5CF}" type="presOf" srcId="{2535047C-3641-4D71-B24A-1F0623179139}" destId="{786795B3-A98D-4917-99A1-3C7E992CB3EA}" srcOrd="0" destOrd="0" presId="urn:microsoft.com/office/officeart/2005/8/layout/vList2"/>
    <dgm:cxn modelId="{DB0D8260-CC10-4FAF-8EFA-667B820F099D}" type="presOf" srcId="{403AFCFE-D14F-48DC-9FA7-A2CA38AA6651}" destId="{C5523BE1-8BD3-4644-ABE1-DCC59E197CA4}" srcOrd="0" destOrd="0" presId="urn:microsoft.com/office/officeart/2005/8/layout/vList2"/>
    <dgm:cxn modelId="{DB467E3B-2348-442F-B10F-FD01C617C5B0}" srcId="{403AFCFE-D14F-48DC-9FA7-A2CA38AA6651}" destId="{DBFCEF16-6C50-40C6-90B6-2E0E8418260E}" srcOrd="14" destOrd="0" parTransId="{78799F6D-A806-4FF7-8BC1-2EB19968662A}" sibTransId="{7B1A1690-F80D-4719-8368-DBF19A457287}"/>
    <dgm:cxn modelId="{150EB1B9-B625-4AC5-A9A2-924C8252464F}" type="presOf" srcId="{DBFCEF16-6C50-40C6-90B6-2E0E8418260E}" destId="{B74801F0-A72B-429D-9CCB-ABFAA0BAD43F}" srcOrd="0" destOrd="0" presId="urn:microsoft.com/office/officeart/2005/8/layout/vList2"/>
    <dgm:cxn modelId="{4B62D5BF-6BE3-4DD5-82F0-17FC5EFAB795}" srcId="{403AFCFE-D14F-48DC-9FA7-A2CA38AA6651}" destId="{2C1E0676-BBE9-49DE-AFD6-6075A3114A0C}" srcOrd="5" destOrd="0" parTransId="{E4BE3FB9-EEF1-4996-B2DF-DE8656A18CD8}" sibTransId="{E951AC9F-B158-41BF-949F-D5A9091BEA9E}"/>
    <dgm:cxn modelId="{B7548679-43F3-4B6C-8A54-0252FEE07CD1}" srcId="{403AFCFE-D14F-48DC-9FA7-A2CA38AA6651}" destId="{A2A2B1CC-F460-4B69-8734-6A4CFF0C313F}" srcOrd="6" destOrd="0" parTransId="{914C4805-7C6B-4F05-92B5-D78AF0DA9BD1}" sibTransId="{2115F3A3-6040-450F-8927-972CA558B423}"/>
    <dgm:cxn modelId="{006B251D-BB77-4D27-8829-3B7F24431810}" srcId="{403AFCFE-D14F-48DC-9FA7-A2CA38AA6651}" destId="{8E5DE962-1977-44A6-9CBE-026169F4454B}" srcOrd="15" destOrd="0" parTransId="{DC1BC180-E4C7-47A2-A1F6-7F8C318E20E1}" sibTransId="{09BDDF09-1DBC-48C6-A815-A97C913E4357}"/>
    <dgm:cxn modelId="{72F3F90A-8208-4579-84EE-7E094C4574A2}" type="presOf" srcId="{2C1E0676-BBE9-49DE-AFD6-6075A3114A0C}" destId="{4D438B48-FA87-4CCC-8739-970349CF3541}" srcOrd="0" destOrd="0" presId="urn:microsoft.com/office/officeart/2005/8/layout/vList2"/>
    <dgm:cxn modelId="{8AA632AD-EA7E-4F46-ABA1-8835A35EB777}" type="presOf" srcId="{8E5DE962-1977-44A6-9CBE-026169F4454B}" destId="{8FEA4199-DFCA-4D55-B8C1-A57521036650}" srcOrd="0" destOrd="0" presId="urn:microsoft.com/office/officeart/2005/8/layout/vList2"/>
    <dgm:cxn modelId="{0EF6542C-F476-4678-A59B-F05A25000BA5}" srcId="{403AFCFE-D14F-48DC-9FA7-A2CA38AA6651}" destId="{59E4525D-C8B5-4F32-87C4-7F82C84D629C}" srcOrd="11" destOrd="0" parTransId="{67C3C4DB-DC95-41E7-BAD6-558977F0081A}" sibTransId="{1BFF9DAE-6DDC-4936-93DD-EB1DAF1E7C94}"/>
    <dgm:cxn modelId="{387B567D-022D-4164-81A0-7DB15D271DC2}" type="presOf" srcId="{F4100EA9-EDA0-4DA7-B621-542883B8DB2D}" destId="{B987A701-9B50-4E0B-A80E-462A08FA6F83}" srcOrd="0" destOrd="0" presId="urn:microsoft.com/office/officeart/2005/8/layout/vList2"/>
    <dgm:cxn modelId="{A5786414-D669-4867-B874-4987B76CB678}" type="presOf" srcId="{973C988A-A3C0-471C-84A8-ADFD8C88EF36}" destId="{F386304B-8652-4E58-B3F7-156D2B304A1C}" srcOrd="0" destOrd="0" presId="urn:microsoft.com/office/officeart/2005/8/layout/vList2"/>
    <dgm:cxn modelId="{6C1F176F-3BBB-4D11-87DB-F0C90C04E7DB}" type="presOf" srcId="{F4CDD5E3-3B84-4DED-A879-DE01D3D620C0}" destId="{10C7F975-C8BB-4CD4-906C-CC4F7B47D4E5}" srcOrd="0" destOrd="0" presId="urn:microsoft.com/office/officeart/2005/8/layout/vList2"/>
    <dgm:cxn modelId="{326228F1-AD39-431D-8AFE-09C0C89BACA3}" srcId="{403AFCFE-D14F-48DC-9FA7-A2CA38AA6651}" destId="{F4100EA9-EDA0-4DA7-B621-542883B8DB2D}" srcOrd="4" destOrd="0" parTransId="{41429F65-E510-4DA1-A2BD-2A553B03AAB5}" sibTransId="{E84DBB97-BD05-4F89-BE74-9664717F2B60}"/>
    <dgm:cxn modelId="{A31ECBD1-8797-494A-930A-6D99452B1164}" srcId="{403AFCFE-D14F-48DC-9FA7-A2CA38AA6651}" destId="{AC138D68-15AB-4A39-86F4-81CA0AB11B4F}" srcOrd="7" destOrd="0" parTransId="{7832ACA4-7F25-488E-BB6A-9C99F52E0196}" sibTransId="{B72645FD-A308-486C-B80A-1E61A908FEEF}"/>
    <dgm:cxn modelId="{0CC4FB8E-07A4-49EB-97EB-7FDA91D23493}" type="presOf" srcId="{18D925D6-A038-4138-B1C2-870190C34EEE}" destId="{2CC2AA37-387E-4AFC-B5EF-FA7D2C81FE11}" srcOrd="0" destOrd="0" presId="urn:microsoft.com/office/officeart/2005/8/layout/vList2"/>
    <dgm:cxn modelId="{4CD70C3F-FFDE-46A4-B0E9-72B711906ABF}" srcId="{403AFCFE-D14F-48DC-9FA7-A2CA38AA6651}" destId="{5C5CDDF3-F3AD-4EF6-8907-300DB24D25FA}" srcOrd="3" destOrd="0" parTransId="{98928306-5CCB-41EF-9D05-60B08EF24F60}" sibTransId="{F3753A6C-6D9C-461A-A856-DB2171934418}"/>
    <dgm:cxn modelId="{B7D49350-0EAE-4CFB-8792-5ECC238F2F84}" srcId="{403AFCFE-D14F-48DC-9FA7-A2CA38AA6651}" destId="{7E6B71D4-3D5F-4BC6-AC59-EA7164C0DA3A}" srcOrd="2" destOrd="0" parTransId="{E88174D9-A66C-4DD6-B0BF-DC44EB32F742}" sibTransId="{345B05C6-81E6-4E4F-9652-D94CE843BEDB}"/>
    <dgm:cxn modelId="{31C7EE8F-2463-4217-9D50-C4B242CE39DF}" type="presOf" srcId="{81CEBDF2-F3B9-4E81-B5BB-199C4E3AA12B}" destId="{5B52C126-3BD0-4A5A-B1DA-58C1F9251205}" srcOrd="0" destOrd="0" presId="urn:microsoft.com/office/officeart/2005/8/layout/vList2"/>
    <dgm:cxn modelId="{48F596E1-C481-4A94-AF7C-E789CDBA8C67}" type="presOf" srcId="{AC138D68-15AB-4A39-86F4-81CA0AB11B4F}" destId="{7E5BAA85-95B9-43CB-AC2B-6AC580B05D74}" srcOrd="0" destOrd="0" presId="urn:microsoft.com/office/officeart/2005/8/layout/vList2"/>
    <dgm:cxn modelId="{C4CC5C5B-7290-486F-AB8F-754B1FCD09E3}" type="presOf" srcId="{A2A2B1CC-F460-4B69-8734-6A4CFF0C313F}" destId="{135200ED-4711-4859-AE93-E3B3B26F96AE}" srcOrd="0" destOrd="0" presId="urn:microsoft.com/office/officeart/2005/8/layout/vList2"/>
    <dgm:cxn modelId="{E16A47AB-84BC-4F3F-BD61-8A4D4D35A264}" srcId="{403AFCFE-D14F-48DC-9FA7-A2CA38AA6651}" destId="{E67F79A4-507E-455B-87AD-E274FE878D3A}" srcOrd="13" destOrd="0" parTransId="{989DE411-3722-4D35-B614-F78BEB5D0FC2}" sibTransId="{451F0405-D8DB-4342-BE6E-A1E065524805}"/>
    <dgm:cxn modelId="{356FC040-058F-43FF-B88B-30010F9CDFDD}" srcId="{403AFCFE-D14F-48DC-9FA7-A2CA38AA6651}" destId="{0850A29B-E9C2-4D8F-8211-1CF0639BFDB0}" srcOrd="12" destOrd="0" parTransId="{CD650D31-4F12-4F24-842C-B001F669D313}" sibTransId="{EC6A3D43-0AF4-4646-AC6E-F88D3D3EDB6B}"/>
    <dgm:cxn modelId="{A1E212B6-FBFD-4404-BA86-FAD99DCFBA4D}" srcId="{403AFCFE-D14F-48DC-9FA7-A2CA38AA6651}" destId="{973C988A-A3C0-471C-84A8-ADFD8C88EF36}" srcOrd="9" destOrd="0" parTransId="{2225F5EE-5508-40E4-984D-531F8F45B348}" sibTransId="{38FE082E-5B91-4F7A-9C9E-6805F28FB0F7}"/>
    <dgm:cxn modelId="{E2779250-CD0A-470B-8C70-5902201164F7}" srcId="{403AFCFE-D14F-48DC-9FA7-A2CA38AA6651}" destId="{F4CDD5E3-3B84-4DED-A879-DE01D3D620C0}" srcOrd="0" destOrd="0" parTransId="{4FA2261C-5444-470C-BBA0-45CFD0B952A8}" sibTransId="{61A824A3-3E10-4247-B461-5B6DF84F32E2}"/>
    <dgm:cxn modelId="{CC46FE05-126B-4AFA-A8AC-7B17DBD27CBD}" type="presOf" srcId="{5C5CDDF3-F3AD-4EF6-8907-300DB24D25FA}" destId="{14BD0527-6BF0-42A0-A15F-4752589B8AE8}" srcOrd="0" destOrd="0" presId="urn:microsoft.com/office/officeart/2005/8/layout/vList2"/>
    <dgm:cxn modelId="{A29A7D93-00F2-4917-872A-EF6012141030}" type="presOf" srcId="{7E6B71D4-3D5F-4BC6-AC59-EA7164C0DA3A}" destId="{838AF29A-CA33-44D6-9273-3B1A625C7593}" srcOrd="0" destOrd="0" presId="urn:microsoft.com/office/officeart/2005/8/layout/vList2"/>
    <dgm:cxn modelId="{84B8BE41-969E-4C8E-B0BA-4B9DD2F7AF0B}" type="presOf" srcId="{0850A29B-E9C2-4D8F-8211-1CF0639BFDB0}" destId="{4FF6AF20-4CA1-4963-9464-128AF9423ED2}" srcOrd="0" destOrd="0" presId="urn:microsoft.com/office/officeart/2005/8/layout/vList2"/>
    <dgm:cxn modelId="{BD48CA92-B95E-47C7-9F3E-B7B387AF3C21}" type="presOf" srcId="{E67F79A4-507E-455B-87AD-E274FE878D3A}" destId="{17CD6675-2E98-4903-9F2C-EA0CE0FB4A97}" srcOrd="0" destOrd="0" presId="urn:microsoft.com/office/officeart/2005/8/layout/vList2"/>
    <dgm:cxn modelId="{FB064888-9A46-4362-A5DD-4709C5537556}" srcId="{403AFCFE-D14F-48DC-9FA7-A2CA38AA6651}" destId="{81CEBDF2-F3B9-4E81-B5BB-199C4E3AA12B}" srcOrd="10" destOrd="0" parTransId="{F1148226-9BC6-4995-919E-E741DBABB828}" sibTransId="{ABCEFCCA-29F5-4551-9BB2-A5DF9B2D8448}"/>
    <dgm:cxn modelId="{DB014B5D-71C3-4DAD-88DB-D043FA5E0D05}" srcId="{403AFCFE-D14F-48DC-9FA7-A2CA38AA6651}" destId="{18D925D6-A038-4138-B1C2-870190C34EEE}" srcOrd="8" destOrd="0" parTransId="{5A695E43-E433-4CF5-9A3E-8757D0BEA314}" sibTransId="{0A52F5B3-FC22-41EF-9D3A-3D1AB0709BFC}"/>
    <dgm:cxn modelId="{CC815299-26FA-4E9D-AB54-BD5F5D57E297}" srcId="{403AFCFE-D14F-48DC-9FA7-A2CA38AA6651}" destId="{2535047C-3641-4D71-B24A-1F0623179139}" srcOrd="1" destOrd="0" parTransId="{828FFD9E-FAF5-4373-BECD-6F587C87BE50}" sibTransId="{960251DB-BA04-42EF-ABF8-D20D48B1CE0A}"/>
    <dgm:cxn modelId="{FF8A30C1-1E04-42D5-87F4-3E39FBB71D8D}" type="presParOf" srcId="{C5523BE1-8BD3-4644-ABE1-DCC59E197CA4}" destId="{10C7F975-C8BB-4CD4-906C-CC4F7B47D4E5}" srcOrd="0" destOrd="0" presId="urn:microsoft.com/office/officeart/2005/8/layout/vList2"/>
    <dgm:cxn modelId="{F2F021B6-F547-440A-AB4C-A5C6B7825FBE}" type="presParOf" srcId="{C5523BE1-8BD3-4644-ABE1-DCC59E197CA4}" destId="{DA4EAFDE-DDA9-4C9F-9598-4EBDBE7168A5}" srcOrd="1" destOrd="0" presId="urn:microsoft.com/office/officeart/2005/8/layout/vList2"/>
    <dgm:cxn modelId="{394E29F3-F532-469E-9AA2-BFDBCEF75984}" type="presParOf" srcId="{C5523BE1-8BD3-4644-ABE1-DCC59E197CA4}" destId="{786795B3-A98D-4917-99A1-3C7E992CB3EA}" srcOrd="2" destOrd="0" presId="urn:microsoft.com/office/officeart/2005/8/layout/vList2"/>
    <dgm:cxn modelId="{84473764-3D10-4024-98BD-09BD1240238D}" type="presParOf" srcId="{C5523BE1-8BD3-4644-ABE1-DCC59E197CA4}" destId="{5BFC7E07-1C99-4B59-96AD-26CC56E27093}" srcOrd="3" destOrd="0" presId="urn:microsoft.com/office/officeart/2005/8/layout/vList2"/>
    <dgm:cxn modelId="{982FA1ED-4D8B-48EA-BC9A-22981B47B268}" type="presParOf" srcId="{C5523BE1-8BD3-4644-ABE1-DCC59E197CA4}" destId="{838AF29A-CA33-44D6-9273-3B1A625C7593}" srcOrd="4" destOrd="0" presId="urn:microsoft.com/office/officeart/2005/8/layout/vList2"/>
    <dgm:cxn modelId="{D6CD578D-F4C7-46CC-967D-311E85975A54}" type="presParOf" srcId="{C5523BE1-8BD3-4644-ABE1-DCC59E197CA4}" destId="{D915B6CB-B334-480F-8F2C-020F6725ACEC}" srcOrd="5" destOrd="0" presId="urn:microsoft.com/office/officeart/2005/8/layout/vList2"/>
    <dgm:cxn modelId="{4FA64F72-B061-4AE0-82A4-7C3ABCA7D6BF}" type="presParOf" srcId="{C5523BE1-8BD3-4644-ABE1-DCC59E197CA4}" destId="{14BD0527-6BF0-42A0-A15F-4752589B8AE8}" srcOrd="6" destOrd="0" presId="urn:microsoft.com/office/officeart/2005/8/layout/vList2"/>
    <dgm:cxn modelId="{8D5C7B68-2237-4314-82DE-4980C7263D92}" type="presParOf" srcId="{C5523BE1-8BD3-4644-ABE1-DCC59E197CA4}" destId="{A0A531AF-F7BB-45DB-9A6A-5FC72E1E24DC}" srcOrd="7" destOrd="0" presId="urn:microsoft.com/office/officeart/2005/8/layout/vList2"/>
    <dgm:cxn modelId="{87F64BD8-A2A5-45C9-9C4E-9877080DB815}" type="presParOf" srcId="{C5523BE1-8BD3-4644-ABE1-DCC59E197CA4}" destId="{B987A701-9B50-4E0B-A80E-462A08FA6F83}" srcOrd="8" destOrd="0" presId="urn:microsoft.com/office/officeart/2005/8/layout/vList2"/>
    <dgm:cxn modelId="{CAC2D0D8-CD5B-43E7-97DD-BF17F7EA2983}" type="presParOf" srcId="{C5523BE1-8BD3-4644-ABE1-DCC59E197CA4}" destId="{76B7EDA8-AE29-4915-B157-D01AAEFEA6F9}" srcOrd="9" destOrd="0" presId="urn:microsoft.com/office/officeart/2005/8/layout/vList2"/>
    <dgm:cxn modelId="{F7D0FEED-8CE0-42BE-94BD-C9F0520DDEFE}" type="presParOf" srcId="{C5523BE1-8BD3-4644-ABE1-DCC59E197CA4}" destId="{4D438B48-FA87-4CCC-8739-970349CF3541}" srcOrd="10" destOrd="0" presId="urn:microsoft.com/office/officeart/2005/8/layout/vList2"/>
    <dgm:cxn modelId="{C1CFF6E8-B881-4688-814A-B394E026AC77}" type="presParOf" srcId="{C5523BE1-8BD3-4644-ABE1-DCC59E197CA4}" destId="{425983A7-66A4-4687-B691-419ED06D73BD}" srcOrd="11" destOrd="0" presId="urn:microsoft.com/office/officeart/2005/8/layout/vList2"/>
    <dgm:cxn modelId="{E09CFF47-8758-4207-B958-5F860107CE92}" type="presParOf" srcId="{C5523BE1-8BD3-4644-ABE1-DCC59E197CA4}" destId="{135200ED-4711-4859-AE93-E3B3B26F96AE}" srcOrd="12" destOrd="0" presId="urn:microsoft.com/office/officeart/2005/8/layout/vList2"/>
    <dgm:cxn modelId="{A418D950-4DB9-459A-9E0A-E7CD8C821AC3}" type="presParOf" srcId="{C5523BE1-8BD3-4644-ABE1-DCC59E197CA4}" destId="{2A923286-066B-41E6-A14E-685532FAE103}" srcOrd="13" destOrd="0" presId="urn:microsoft.com/office/officeart/2005/8/layout/vList2"/>
    <dgm:cxn modelId="{426C36B4-DF38-49CA-9B24-3CC87DD03818}" type="presParOf" srcId="{C5523BE1-8BD3-4644-ABE1-DCC59E197CA4}" destId="{7E5BAA85-95B9-43CB-AC2B-6AC580B05D74}" srcOrd="14" destOrd="0" presId="urn:microsoft.com/office/officeart/2005/8/layout/vList2"/>
    <dgm:cxn modelId="{0893DD9E-7AC9-41AC-BEA5-50B45293FA24}" type="presParOf" srcId="{C5523BE1-8BD3-4644-ABE1-DCC59E197CA4}" destId="{7650B506-C90D-4168-A314-9D0983FE540C}" srcOrd="15" destOrd="0" presId="urn:microsoft.com/office/officeart/2005/8/layout/vList2"/>
    <dgm:cxn modelId="{3FAFCDF0-1759-428F-996A-4C3DD86CFFA2}" type="presParOf" srcId="{C5523BE1-8BD3-4644-ABE1-DCC59E197CA4}" destId="{2CC2AA37-387E-4AFC-B5EF-FA7D2C81FE11}" srcOrd="16" destOrd="0" presId="urn:microsoft.com/office/officeart/2005/8/layout/vList2"/>
    <dgm:cxn modelId="{B090A59C-9580-4ABD-B212-41984077D41C}" type="presParOf" srcId="{C5523BE1-8BD3-4644-ABE1-DCC59E197CA4}" destId="{70424705-EB16-4478-B17E-AFB6538D25A2}" srcOrd="17" destOrd="0" presId="urn:microsoft.com/office/officeart/2005/8/layout/vList2"/>
    <dgm:cxn modelId="{F69DB00C-BC75-4CDD-9C9C-E08D4AFD6910}" type="presParOf" srcId="{C5523BE1-8BD3-4644-ABE1-DCC59E197CA4}" destId="{F386304B-8652-4E58-B3F7-156D2B304A1C}" srcOrd="18" destOrd="0" presId="urn:microsoft.com/office/officeart/2005/8/layout/vList2"/>
    <dgm:cxn modelId="{DCB9B6FB-9A89-45F0-9B41-F66C0183B52C}" type="presParOf" srcId="{C5523BE1-8BD3-4644-ABE1-DCC59E197CA4}" destId="{EBDD9AFB-07D4-4773-B6A7-75CFC68E880C}" srcOrd="19" destOrd="0" presId="urn:microsoft.com/office/officeart/2005/8/layout/vList2"/>
    <dgm:cxn modelId="{38206A7A-F73C-4EE1-98DE-3CC7A74DE8C6}" type="presParOf" srcId="{C5523BE1-8BD3-4644-ABE1-DCC59E197CA4}" destId="{5B52C126-3BD0-4A5A-B1DA-58C1F9251205}" srcOrd="20" destOrd="0" presId="urn:microsoft.com/office/officeart/2005/8/layout/vList2"/>
    <dgm:cxn modelId="{A90223F6-1FDE-4F2E-B5FC-46FC765CC31B}" type="presParOf" srcId="{C5523BE1-8BD3-4644-ABE1-DCC59E197CA4}" destId="{B119A42E-495D-4778-9EC9-24513BEBE587}" srcOrd="21" destOrd="0" presId="urn:microsoft.com/office/officeart/2005/8/layout/vList2"/>
    <dgm:cxn modelId="{B85D1F8F-907E-486D-808C-F51222A86A65}" type="presParOf" srcId="{C5523BE1-8BD3-4644-ABE1-DCC59E197CA4}" destId="{59D4C946-08AE-4058-A6B9-0A685BBFC89A}" srcOrd="22" destOrd="0" presId="urn:microsoft.com/office/officeart/2005/8/layout/vList2"/>
    <dgm:cxn modelId="{BF173F70-2A17-4614-A044-EE4AE26CB575}" type="presParOf" srcId="{C5523BE1-8BD3-4644-ABE1-DCC59E197CA4}" destId="{0B68DF98-F7BE-4B13-B847-2BDCE9EA698B}" srcOrd="23" destOrd="0" presId="urn:microsoft.com/office/officeart/2005/8/layout/vList2"/>
    <dgm:cxn modelId="{12E9352E-F6EE-45C3-B97E-04DD22C4C23C}" type="presParOf" srcId="{C5523BE1-8BD3-4644-ABE1-DCC59E197CA4}" destId="{4FF6AF20-4CA1-4963-9464-128AF9423ED2}" srcOrd="24" destOrd="0" presId="urn:microsoft.com/office/officeart/2005/8/layout/vList2"/>
    <dgm:cxn modelId="{248CE2C5-5423-44E0-B656-E391EF1FF16E}" type="presParOf" srcId="{C5523BE1-8BD3-4644-ABE1-DCC59E197CA4}" destId="{E998DC45-AE07-4B6A-B6DA-FE694ADCA749}" srcOrd="25" destOrd="0" presId="urn:microsoft.com/office/officeart/2005/8/layout/vList2"/>
    <dgm:cxn modelId="{8DA76120-EE2C-4CD3-8584-6A415329E286}" type="presParOf" srcId="{C5523BE1-8BD3-4644-ABE1-DCC59E197CA4}" destId="{17CD6675-2E98-4903-9F2C-EA0CE0FB4A97}" srcOrd="26" destOrd="0" presId="urn:microsoft.com/office/officeart/2005/8/layout/vList2"/>
    <dgm:cxn modelId="{E66BDD47-D66D-4A59-96B9-68F2CCA5E1BA}" type="presParOf" srcId="{C5523BE1-8BD3-4644-ABE1-DCC59E197CA4}" destId="{9559B5AE-97FC-47DC-861D-0A829842D4C9}" srcOrd="27" destOrd="0" presId="urn:microsoft.com/office/officeart/2005/8/layout/vList2"/>
    <dgm:cxn modelId="{C25BD2F6-69D3-45B2-9A4D-4AAA2818A7CF}" type="presParOf" srcId="{C5523BE1-8BD3-4644-ABE1-DCC59E197CA4}" destId="{B74801F0-A72B-429D-9CCB-ABFAA0BAD43F}" srcOrd="28" destOrd="0" presId="urn:microsoft.com/office/officeart/2005/8/layout/vList2"/>
    <dgm:cxn modelId="{BC5FABC3-5AC6-42AA-8D70-44D724393E1F}" type="presParOf" srcId="{C5523BE1-8BD3-4644-ABE1-DCC59E197CA4}" destId="{D7BBF160-B707-4E0A-B0D2-343781DDC15A}" srcOrd="29" destOrd="0" presId="urn:microsoft.com/office/officeart/2005/8/layout/vList2"/>
    <dgm:cxn modelId="{A1695672-5C17-426F-9718-4273E9ED7286}" type="presParOf" srcId="{C5523BE1-8BD3-4644-ABE1-DCC59E197CA4}" destId="{8FEA4199-DFCA-4D55-B8C1-A57521036650}" srcOrd="30" destOrd="0" presId="urn:microsoft.com/office/officeart/2005/8/layout/vList2"/>
  </dgm:cxnLst>
  <dgm:bg>
    <a:solidFill>
      <a:srgbClr val="42EEEA"/>
    </a:solidFill>
  </dgm:bg>
  <dgm:whole/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94285E7B-A3C9-47EB-8184-9FD39E3E144A}" type="doc">
      <dgm:prSet loTypeId="urn:microsoft.com/office/officeart/2005/8/layout/chevron2" loCatId="list" qsTypeId="urn:microsoft.com/office/officeart/2005/8/quickstyle/3d2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CD0DADCE-EE26-49FF-BCE8-E139171CDDC0}">
      <dgm:prSet phldrT="[Текст]" custT="1"/>
      <dgm:spPr/>
      <dgm:t>
        <a:bodyPr/>
        <a:lstStyle/>
        <a:p>
          <a:r>
            <a:rPr lang="uk-UA" sz="1200" dirty="0" smtClean="0">
              <a:latin typeface="Times New Roman" pitchFamily="18" charset="0"/>
              <a:cs typeface="Times New Roman" pitchFamily="18" charset="0"/>
            </a:rPr>
            <a:t>видано 15 тимчасових посвідчень громадянина України</a:t>
          </a:r>
          <a:endParaRPr lang="ru-RU" sz="1200" b="1" dirty="0">
            <a:latin typeface="Times New Roman" pitchFamily="18" charset="0"/>
            <a:cs typeface="Times New Roman" pitchFamily="18" charset="0"/>
          </a:endParaRPr>
        </a:p>
      </dgm:t>
    </dgm:pt>
    <dgm:pt modelId="{970D4791-7B95-4C3F-8364-8BAF3C294728}" type="parTrans" cxnId="{663D8316-9FA7-46D7-9E3F-E27273344188}">
      <dgm:prSet/>
      <dgm:spPr/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F9B660E8-41FB-4BAD-B98D-B9FCEB2C998B}" type="sibTrans" cxnId="{663D8316-9FA7-46D7-9E3F-E27273344188}">
      <dgm:prSet/>
      <dgm:spPr/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E0C99D2A-C2B1-4359-9641-C4079B3CA63B}">
      <dgm:prSet phldrT="[Текст]" custT="1"/>
      <dgm:spPr>
        <a:solidFill>
          <a:srgbClr val="66CCFF"/>
        </a:solidFill>
      </dgm:spPr>
      <dgm:t>
        <a:bodyPr/>
        <a:lstStyle/>
        <a:p>
          <a:endParaRPr lang="ru-RU" sz="900" dirty="0">
            <a:latin typeface="Times New Roman" pitchFamily="18" charset="0"/>
            <a:cs typeface="Times New Roman" pitchFamily="18" charset="0"/>
          </a:endParaRPr>
        </a:p>
      </dgm:t>
    </dgm:pt>
    <dgm:pt modelId="{BE51DEAA-162F-4E18-845E-33AA11553DC6}" type="sibTrans" cxnId="{3A9D5264-0B56-447C-813C-AD320F3B3E5A}">
      <dgm:prSet/>
      <dgm:spPr/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CC9246ED-537C-434C-BFD8-653BC8AED346}" type="parTrans" cxnId="{3A9D5264-0B56-447C-813C-AD320F3B3E5A}">
      <dgm:prSet/>
      <dgm:spPr/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430520D6-6476-4317-A474-74A19ED0EFED}">
      <dgm:prSet phldrT="[Текст]"/>
      <dgm:spPr>
        <a:solidFill>
          <a:srgbClr val="66CCFF"/>
        </a:solidFill>
      </dgm:spPr>
      <dgm:t>
        <a:bodyPr/>
        <a:lstStyle/>
        <a:p>
          <a:endParaRPr lang="ru-RU" dirty="0">
            <a:latin typeface="Times New Roman" pitchFamily="18" charset="0"/>
            <a:cs typeface="Times New Roman" pitchFamily="18" charset="0"/>
          </a:endParaRPr>
        </a:p>
      </dgm:t>
    </dgm:pt>
    <dgm:pt modelId="{BB3505EC-ACCF-46F7-8218-8A3807985513}" type="parTrans" cxnId="{A2AAB55F-4164-4F86-8178-AD618336258A}">
      <dgm:prSet/>
      <dgm:spPr/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4486611E-FFDD-4DE1-B276-5D859E11AA9A}" type="sibTrans" cxnId="{A2AAB55F-4164-4F86-8178-AD618336258A}">
      <dgm:prSet/>
      <dgm:spPr/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1BA916A3-234F-4FDD-8038-68096C87B0B5}">
      <dgm:prSet custT="1"/>
      <dgm:spPr/>
      <dgm:t>
        <a:bodyPr/>
        <a:lstStyle/>
        <a:p>
          <a:r>
            <a:rPr lang="uk-UA" sz="1200" dirty="0" smtClean="0">
              <a:latin typeface="Times New Roman" pitchFamily="18" charset="0"/>
              <a:cs typeface="Times New Roman" pitchFamily="18" charset="0"/>
            </a:rPr>
            <a:t>з  територіальних підрозділів надійшло 145 справ про набуття громадянства</a:t>
          </a:r>
          <a:endParaRPr lang="ru-RU" sz="1200" dirty="0">
            <a:latin typeface="Times New Roman" pitchFamily="18" charset="0"/>
            <a:cs typeface="Times New Roman" pitchFamily="18" charset="0"/>
          </a:endParaRPr>
        </a:p>
      </dgm:t>
    </dgm:pt>
    <dgm:pt modelId="{ECC91D83-314B-4EB6-88EC-871D16702373}" type="parTrans" cxnId="{D480A6D8-4BE0-42FE-BD57-DF95BCC35E88}">
      <dgm:prSet/>
      <dgm:spPr/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8BFDFA44-58DE-4AE8-8A97-279116CCCACB}" type="sibTrans" cxnId="{D480A6D8-4BE0-42FE-BD57-DF95BCC35E88}">
      <dgm:prSet/>
      <dgm:spPr/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1F8A0768-6ACB-4E0C-832A-752CA94B6E69}">
      <dgm:prSet custT="1"/>
      <dgm:spPr>
        <a:solidFill>
          <a:srgbClr val="66CCFF"/>
        </a:solidFill>
      </dgm:spPr>
      <dgm:t>
        <a:bodyPr/>
        <a:lstStyle/>
        <a:p>
          <a:endParaRPr lang="ru-RU" sz="1200" b="1" dirty="0">
            <a:latin typeface="Times New Roman" pitchFamily="18" charset="0"/>
            <a:cs typeface="Times New Roman" pitchFamily="18" charset="0"/>
          </a:endParaRPr>
        </a:p>
      </dgm:t>
    </dgm:pt>
    <dgm:pt modelId="{0547E34B-0EDD-4F73-9CB2-3E69368C6660}" type="parTrans" cxnId="{28FB1CC3-53AA-45D7-93D3-5B64B2685F64}">
      <dgm:prSet/>
      <dgm:spPr/>
      <dgm:t>
        <a:bodyPr/>
        <a:lstStyle/>
        <a:p>
          <a:endParaRPr lang="ru-RU"/>
        </a:p>
      </dgm:t>
    </dgm:pt>
    <dgm:pt modelId="{0F2C794E-AE57-4B57-8F08-B17F21F654FB}" type="sibTrans" cxnId="{28FB1CC3-53AA-45D7-93D3-5B64B2685F64}">
      <dgm:prSet/>
      <dgm:spPr/>
      <dgm:t>
        <a:bodyPr/>
        <a:lstStyle/>
        <a:p>
          <a:endParaRPr lang="ru-RU"/>
        </a:p>
      </dgm:t>
    </dgm:pt>
    <dgm:pt modelId="{73986E15-8932-4893-947F-6A5369E135D3}">
      <dgm:prSet custT="1"/>
      <dgm:spPr/>
      <dgm:t>
        <a:bodyPr/>
        <a:lstStyle/>
        <a:p>
          <a:r>
            <a:rPr lang="uk-UA" sz="1200" dirty="0" smtClean="0">
              <a:latin typeface="Times New Roman" pitchFamily="18" charset="0"/>
              <a:cs typeface="Times New Roman" pitchFamily="18" charset="0"/>
            </a:rPr>
            <a:t>видано  </a:t>
          </a:r>
          <a:r>
            <a:rPr lang="uk-UA" sz="1200" smtClean="0">
              <a:latin typeface="Times New Roman" pitchFamily="18" charset="0"/>
              <a:cs typeface="Times New Roman" pitchFamily="18" charset="0"/>
            </a:rPr>
            <a:t>133 довідки </a:t>
          </a:r>
          <a:r>
            <a:rPr lang="uk-UA" sz="1200" dirty="0" smtClean="0">
              <a:latin typeface="Times New Roman" pitchFamily="18" charset="0"/>
              <a:cs typeface="Times New Roman" pitchFamily="18" charset="0"/>
            </a:rPr>
            <a:t>про реєстрацію особи громадянином України</a:t>
          </a:r>
          <a:endParaRPr lang="ru-RU" sz="1200" dirty="0">
            <a:latin typeface="Times New Roman" pitchFamily="18" charset="0"/>
            <a:cs typeface="Times New Roman" pitchFamily="18" charset="0"/>
          </a:endParaRPr>
        </a:p>
      </dgm:t>
    </dgm:pt>
    <dgm:pt modelId="{F8C28C33-C30D-4014-A776-236A21A615B2}" type="parTrans" cxnId="{5C6996EC-45DD-4990-A943-6DEC0485B20C}">
      <dgm:prSet/>
      <dgm:spPr/>
      <dgm:t>
        <a:bodyPr/>
        <a:lstStyle/>
        <a:p>
          <a:endParaRPr lang="ru-RU"/>
        </a:p>
      </dgm:t>
    </dgm:pt>
    <dgm:pt modelId="{A41A6CDD-1DB0-4CA1-B044-5DFCF9AD9D18}" type="sibTrans" cxnId="{5C6996EC-45DD-4990-A943-6DEC0485B20C}">
      <dgm:prSet/>
      <dgm:spPr/>
      <dgm:t>
        <a:bodyPr/>
        <a:lstStyle/>
        <a:p>
          <a:endParaRPr lang="ru-RU"/>
        </a:p>
      </dgm:t>
    </dgm:pt>
    <dgm:pt modelId="{F7A57DAC-B996-4F7D-89DF-53B5615F4271}" type="pres">
      <dgm:prSet presAssocID="{94285E7B-A3C9-47EB-8184-9FD39E3E144A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CF29D949-4110-476E-A316-B5FA84D70D17}" type="pres">
      <dgm:prSet presAssocID="{E0C99D2A-C2B1-4359-9641-C4079B3CA63B}" presName="composite" presStyleCnt="0"/>
      <dgm:spPr/>
      <dgm:t>
        <a:bodyPr/>
        <a:lstStyle/>
        <a:p>
          <a:endParaRPr lang="uk-UA"/>
        </a:p>
      </dgm:t>
    </dgm:pt>
    <dgm:pt modelId="{6272715E-54F8-4A8E-9111-4A55AE5241A0}" type="pres">
      <dgm:prSet presAssocID="{E0C99D2A-C2B1-4359-9641-C4079B3CA63B}" presName="parentText" presStyleLbl="align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C55DC85-7C40-4471-95AF-DA6C3D1D261B}" type="pres">
      <dgm:prSet presAssocID="{E0C99D2A-C2B1-4359-9641-C4079B3CA63B}" presName="descendantText" presStyleLbl="alignAcc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905FE40-5912-4F1B-906D-E0F56AAD0460}" type="pres">
      <dgm:prSet presAssocID="{BE51DEAA-162F-4E18-845E-33AA11553DC6}" presName="sp" presStyleCnt="0"/>
      <dgm:spPr/>
      <dgm:t>
        <a:bodyPr/>
        <a:lstStyle/>
        <a:p>
          <a:endParaRPr lang="uk-UA"/>
        </a:p>
      </dgm:t>
    </dgm:pt>
    <dgm:pt modelId="{132E1691-7957-4105-8622-8EB77D0DC9D2}" type="pres">
      <dgm:prSet presAssocID="{430520D6-6476-4317-A474-74A19ED0EFED}" presName="composite" presStyleCnt="0"/>
      <dgm:spPr/>
      <dgm:t>
        <a:bodyPr/>
        <a:lstStyle/>
        <a:p>
          <a:endParaRPr lang="uk-UA"/>
        </a:p>
      </dgm:t>
    </dgm:pt>
    <dgm:pt modelId="{A12123F1-B0E6-401F-AB69-CB990F5D0D26}" type="pres">
      <dgm:prSet presAssocID="{430520D6-6476-4317-A474-74A19ED0EFED}" presName="parentText" presStyleLbl="align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92E05E9-20CE-4AF2-9C23-E471C5A9CE2D}" type="pres">
      <dgm:prSet presAssocID="{430520D6-6476-4317-A474-74A19ED0EFED}" presName="descendantText" presStyleLbl="alignAcc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F1857B2-168F-420B-9480-E2A1E7C5F837}" type="pres">
      <dgm:prSet presAssocID="{4486611E-FFDD-4DE1-B276-5D859E11AA9A}" presName="sp" presStyleCnt="0"/>
      <dgm:spPr/>
      <dgm:t>
        <a:bodyPr/>
        <a:lstStyle/>
        <a:p>
          <a:endParaRPr lang="uk-UA"/>
        </a:p>
      </dgm:t>
    </dgm:pt>
    <dgm:pt modelId="{53D0A544-9C3B-429A-A616-4E6E74959F6B}" type="pres">
      <dgm:prSet presAssocID="{1F8A0768-6ACB-4E0C-832A-752CA94B6E69}" presName="composite" presStyleCnt="0"/>
      <dgm:spPr/>
      <dgm:t>
        <a:bodyPr/>
        <a:lstStyle/>
        <a:p>
          <a:endParaRPr lang="uk-UA"/>
        </a:p>
      </dgm:t>
    </dgm:pt>
    <dgm:pt modelId="{7957149A-BE2E-4590-A410-75BE222F8F58}" type="pres">
      <dgm:prSet presAssocID="{1F8A0768-6ACB-4E0C-832A-752CA94B6E69}" presName="parentText" presStyleLbl="align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FAA0060-0B59-49F4-ACEB-39C3508FA8C0}" type="pres">
      <dgm:prSet presAssocID="{1F8A0768-6ACB-4E0C-832A-752CA94B6E69}" presName="descendantText" presStyleLbl="alignAcc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D480A6D8-4BE0-42FE-BD57-DF95BCC35E88}" srcId="{E0C99D2A-C2B1-4359-9641-C4079B3CA63B}" destId="{1BA916A3-234F-4FDD-8038-68096C87B0B5}" srcOrd="0" destOrd="0" parTransId="{ECC91D83-314B-4EB6-88EC-871D16702373}" sibTransId="{8BFDFA44-58DE-4AE8-8A97-279116CCCACB}"/>
    <dgm:cxn modelId="{B7C26632-BC36-4D02-99F9-9F5F3481F553}" type="presOf" srcId="{1BA916A3-234F-4FDD-8038-68096C87B0B5}" destId="{EC55DC85-7C40-4471-95AF-DA6C3D1D261B}" srcOrd="0" destOrd="0" presId="urn:microsoft.com/office/officeart/2005/8/layout/chevron2"/>
    <dgm:cxn modelId="{46BE11C5-0AF5-42F1-808E-D64B3118840E}" type="presOf" srcId="{73986E15-8932-4893-947F-6A5369E135D3}" destId="{FFAA0060-0B59-49F4-ACEB-39C3508FA8C0}" srcOrd="0" destOrd="0" presId="urn:microsoft.com/office/officeart/2005/8/layout/chevron2"/>
    <dgm:cxn modelId="{28FB1CC3-53AA-45D7-93D3-5B64B2685F64}" srcId="{94285E7B-A3C9-47EB-8184-9FD39E3E144A}" destId="{1F8A0768-6ACB-4E0C-832A-752CA94B6E69}" srcOrd="2" destOrd="0" parTransId="{0547E34B-0EDD-4F73-9CB2-3E69368C6660}" sibTransId="{0F2C794E-AE57-4B57-8F08-B17F21F654FB}"/>
    <dgm:cxn modelId="{C762ED3A-6520-4527-A849-AC6BC3D0FD94}" type="presOf" srcId="{E0C99D2A-C2B1-4359-9641-C4079B3CA63B}" destId="{6272715E-54F8-4A8E-9111-4A55AE5241A0}" srcOrd="0" destOrd="0" presId="urn:microsoft.com/office/officeart/2005/8/layout/chevron2"/>
    <dgm:cxn modelId="{21DCC45C-BABD-43CF-9266-0AE3170AE0A2}" type="presOf" srcId="{1F8A0768-6ACB-4E0C-832A-752CA94B6E69}" destId="{7957149A-BE2E-4590-A410-75BE222F8F58}" srcOrd="0" destOrd="0" presId="urn:microsoft.com/office/officeart/2005/8/layout/chevron2"/>
    <dgm:cxn modelId="{A2AAB55F-4164-4F86-8178-AD618336258A}" srcId="{94285E7B-A3C9-47EB-8184-9FD39E3E144A}" destId="{430520D6-6476-4317-A474-74A19ED0EFED}" srcOrd="1" destOrd="0" parTransId="{BB3505EC-ACCF-46F7-8218-8A3807985513}" sibTransId="{4486611E-FFDD-4DE1-B276-5D859E11AA9A}"/>
    <dgm:cxn modelId="{3A9D5264-0B56-447C-813C-AD320F3B3E5A}" srcId="{94285E7B-A3C9-47EB-8184-9FD39E3E144A}" destId="{E0C99D2A-C2B1-4359-9641-C4079B3CA63B}" srcOrd="0" destOrd="0" parTransId="{CC9246ED-537C-434C-BFD8-653BC8AED346}" sibTransId="{BE51DEAA-162F-4E18-845E-33AA11553DC6}"/>
    <dgm:cxn modelId="{663D8316-9FA7-46D7-9E3F-E27273344188}" srcId="{430520D6-6476-4317-A474-74A19ED0EFED}" destId="{CD0DADCE-EE26-49FF-BCE8-E139171CDDC0}" srcOrd="0" destOrd="0" parTransId="{970D4791-7B95-4C3F-8364-8BAF3C294728}" sibTransId="{F9B660E8-41FB-4BAD-B98D-B9FCEB2C998B}"/>
    <dgm:cxn modelId="{8BC110FD-46B3-499D-AA88-A992E0FC2398}" type="presOf" srcId="{CD0DADCE-EE26-49FF-BCE8-E139171CDDC0}" destId="{292E05E9-20CE-4AF2-9C23-E471C5A9CE2D}" srcOrd="0" destOrd="0" presId="urn:microsoft.com/office/officeart/2005/8/layout/chevron2"/>
    <dgm:cxn modelId="{BEC77834-AAC4-4892-97C3-D56E36263C77}" type="presOf" srcId="{430520D6-6476-4317-A474-74A19ED0EFED}" destId="{A12123F1-B0E6-401F-AB69-CB990F5D0D26}" srcOrd="0" destOrd="0" presId="urn:microsoft.com/office/officeart/2005/8/layout/chevron2"/>
    <dgm:cxn modelId="{5C6996EC-45DD-4990-A943-6DEC0485B20C}" srcId="{1F8A0768-6ACB-4E0C-832A-752CA94B6E69}" destId="{73986E15-8932-4893-947F-6A5369E135D3}" srcOrd="0" destOrd="0" parTransId="{F8C28C33-C30D-4014-A776-236A21A615B2}" sibTransId="{A41A6CDD-1DB0-4CA1-B044-5DFCF9AD9D18}"/>
    <dgm:cxn modelId="{CB7C54BB-8FC8-44BF-B355-5DC8B7EEA846}" type="presOf" srcId="{94285E7B-A3C9-47EB-8184-9FD39E3E144A}" destId="{F7A57DAC-B996-4F7D-89DF-53B5615F4271}" srcOrd="0" destOrd="0" presId="urn:microsoft.com/office/officeart/2005/8/layout/chevron2"/>
    <dgm:cxn modelId="{82515E15-973D-40EE-915D-6671FE4FB161}" type="presParOf" srcId="{F7A57DAC-B996-4F7D-89DF-53B5615F4271}" destId="{CF29D949-4110-476E-A316-B5FA84D70D17}" srcOrd="0" destOrd="0" presId="urn:microsoft.com/office/officeart/2005/8/layout/chevron2"/>
    <dgm:cxn modelId="{490F52FF-60ED-44E4-B281-55CA2240DA09}" type="presParOf" srcId="{CF29D949-4110-476E-A316-B5FA84D70D17}" destId="{6272715E-54F8-4A8E-9111-4A55AE5241A0}" srcOrd="0" destOrd="0" presId="urn:microsoft.com/office/officeart/2005/8/layout/chevron2"/>
    <dgm:cxn modelId="{645ADE1B-5494-4E92-BAB6-0D175FDF9562}" type="presParOf" srcId="{CF29D949-4110-476E-A316-B5FA84D70D17}" destId="{EC55DC85-7C40-4471-95AF-DA6C3D1D261B}" srcOrd="1" destOrd="0" presId="urn:microsoft.com/office/officeart/2005/8/layout/chevron2"/>
    <dgm:cxn modelId="{EA595446-576F-4959-8607-DB75FDD8123E}" type="presParOf" srcId="{F7A57DAC-B996-4F7D-89DF-53B5615F4271}" destId="{D905FE40-5912-4F1B-906D-E0F56AAD0460}" srcOrd="1" destOrd="0" presId="urn:microsoft.com/office/officeart/2005/8/layout/chevron2"/>
    <dgm:cxn modelId="{C5B0BD06-DA89-4632-BF43-19DBC27B306E}" type="presParOf" srcId="{F7A57DAC-B996-4F7D-89DF-53B5615F4271}" destId="{132E1691-7957-4105-8622-8EB77D0DC9D2}" srcOrd="2" destOrd="0" presId="urn:microsoft.com/office/officeart/2005/8/layout/chevron2"/>
    <dgm:cxn modelId="{6E2EB3BF-5791-4A2F-B80F-B4CEC8B7CF0E}" type="presParOf" srcId="{132E1691-7957-4105-8622-8EB77D0DC9D2}" destId="{A12123F1-B0E6-401F-AB69-CB990F5D0D26}" srcOrd="0" destOrd="0" presId="urn:microsoft.com/office/officeart/2005/8/layout/chevron2"/>
    <dgm:cxn modelId="{07820213-F5D4-41E0-8159-3AB139779415}" type="presParOf" srcId="{132E1691-7957-4105-8622-8EB77D0DC9D2}" destId="{292E05E9-20CE-4AF2-9C23-E471C5A9CE2D}" srcOrd="1" destOrd="0" presId="urn:microsoft.com/office/officeart/2005/8/layout/chevron2"/>
    <dgm:cxn modelId="{6D2F9BBC-A53D-4C03-A11C-55D323C31C66}" type="presParOf" srcId="{F7A57DAC-B996-4F7D-89DF-53B5615F4271}" destId="{5F1857B2-168F-420B-9480-E2A1E7C5F837}" srcOrd="3" destOrd="0" presId="urn:microsoft.com/office/officeart/2005/8/layout/chevron2"/>
    <dgm:cxn modelId="{C7FD493F-4F4B-46F6-AF5E-9184916E8A9C}" type="presParOf" srcId="{F7A57DAC-B996-4F7D-89DF-53B5615F4271}" destId="{53D0A544-9C3B-429A-A616-4E6E74959F6B}" srcOrd="4" destOrd="0" presId="urn:microsoft.com/office/officeart/2005/8/layout/chevron2"/>
    <dgm:cxn modelId="{6359155E-E29E-47D6-B87A-0B8BADCCF3BE}" type="presParOf" srcId="{53D0A544-9C3B-429A-A616-4E6E74959F6B}" destId="{7957149A-BE2E-4590-A410-75BE222F8F58}" srcOrd="0" destOrd="0" presId="urn:microsoft.com/office/officeart/2005/8/layout/chevron2"/>
    <dgm:cxn modelId="{E9CB84B3-7CCC-4A24-8EF8-9F3EE13CF442}" type="presParOf" srcId="{53D0A544-9C3B-429A-A616-4E6E74959F6B}" destId="{FFAA0060-0B59-49F4-ACEB-39C3508FA8C0}" srcOrd="1" destOrd="0" presId="urn:microsoft.com/office/officeart/2005/8/layout/chevron2"/>
  </dgm:cxnLst>
  <dgm:bg>
    <a:noFill/>
  </dgm:bg>
  <dgm:whole/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F0D15D76-F662-4B93-AD37-CC094EF30B49}" type="doc">
      <dgm:prSet loTypeId="urn:microsoft.com/office/officeart/2005/8/layout/vList2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uk-UA"/>
        </a:p>
      </dgm:t>
    </dgm:pt>
    <dgm:pt modelId="{108E6C64-C571-4FD8-881E-70A55D5950F2}">
      <dgm:prSet phldrT="[Текст]"/>
      <dgm:spPr/>
      <dgm:t>
        <a:bodyPr/>
        <a:lstStyle/>
        <a:p>
          <a:r>
            <a:rPr lang="uk-UA" b="1" dirty="0" smtClean="0">
              <a:latin typeface="Times New Roman" pitchFamily="18" charset="0"/>
              <a:cs typeface="Times New Roman" pitchFamily="18" charset="0"/>
            </a:rPr>
            <a:t>Повністю</a:t>
          </a:r>
          <a:endParaRPr lang="uk-UA" dirty="0"/>
        </a:p>
      </dgm:t>
    </dgm:pt>
    <dgm:pt modelId="{4A1B4F1F-D89C-4E32-B8F7-F80BB4BF2A0A}" type="parTrans" cxnId="{DE33E8A7-B021-4435-BEDC-1854816EFE01}">
      <dgm:prSet/>
      <dgm:spPr/>
      <dgm:t>
        <a:bodyPr/>
        <a:lstStyle/>
        <a:p>
          <a:endParaRPr lang="uk-UA"/>
        </a:p>
      </dgm:t>
    </dgm:pt>
    <dgm:pt modelId="{36152513-679C-4FC6-AE52-6891135DCD92}" type="sibTrans" cxnId="{DE33E8A7-B021-4435-BEDC-1854816EFE01}">
      <dgm:prSet/>
      <dgm:spPr/>
      <dgm:t>
        <a:bodyPr/>
        <a:lstStyle/>
        <a:p>
          <a:endParaRPr lang="uk-UA"/>
        </a:p>
      </dgm:t>
    </dgm:pt>
    <dgm:pt modelId="{48ACE6DB-F67F-49C2-86F4-7F2895E0282A}">
      <dgm:prSet/>
      <dgm:spPr/>
      <dgm:t>
        <a:bodyPr/>
        <a:lstStyle/>
        <a:p>
          <a:pPr rtl="0"/>
          <a:r>
            <a:rPr kumimoji="0" lang="uk-UA" b="0" i="0" u="none" strike="noStrike" cap="none" normalizeH="0" baseline="0" smtClean="0">
              <a:ln/>
              <a:effectLst/>
              <a:latin typeface="Times New Roman" pitchFamily="18" charset="0"/>
              <a:cs typeface="Times New Roman" pitchFamily="18" charset="0"/>
            </a:rPr>
            <a:t>Чернігівський відділ</a:t>
          </a:r>
          <a:endParaRPr kumimoji="0" lang="uk-UA" b="0" i="0" u="none" strike="noStrike" cap="none" normalizeH="0" baseline="0" dirty="0" smtClean="0">
            <a:ln/>
            <a:effectLst/>
            <a:latin typeface="Times New Roman" pitchFamily="18" charset="0"/>
            <a:cs typeface="Times New Roman" pitchFamily="18" charset="0"/>
          </a:endParaRPr>
        </a:p>
      </dgm:t>
    </dgm:pt>
    <dgm:pt modelId="{A1825709-131F-4CB2-92B7-CA261087DF4D}" type="sibTrans" cxnId="{1D1BE3B5-746B-41CD-9AF2-736BA2270D00}">
      <dgm:prSet/>
      <dgm:spPr/>
      <dgm:t>
        <a:bodyPr/>
        <a:lstStyle/>
        <a:p>
          <a:endParaRPr lang="uk-UA"/>
        </a:p>
      </dgm:t>
    </dgm:pt>
    <dgm:pt modelId="{0B8C23DE-7F4E-4864-8F3E-837840A58FC7}" type="parTrans" cxnId="{1D1BE3B5-746B-41CD-9AF2-736BA2270D00}">
      <dgm:prSet/>
      <dgm:spPr/>
      <dgm:t>
        <a:bodyPr/>
        <a:lstStyle/>
        <a:p>
          <a:endParaRPr lang="uk-UA"/>
        </a:p>
      </dgm:t>
    </dgm:pt>
    <dgm:pt modelId="{EC0291B9-94A6-464B-8841-367DB93A3FA6}">
      <dgm:prSet/>
      <dgm:spPr/>
      <dgm:t>
        <a:bodyPr/>
        <a:lstStyle/>
        <a:p>
          <a:pPr rtl="0"/>
          <a:r>
            <a:rPr kumimoji="0" lang="uk-UA" b="0" i="0" u="none" strike="noStrike" cap="none" normalizeH="0" baseline="0" smtClean="0">
              <a:ln/>
              <a:effectLst/>
              <a:latin typeface="Times New Roman" pitchFamily="18" charset="0"/>
              <a:ea typeface="Calibri" pitchFamily="34" charset="0"/>
              <a:cs typeface="Times New Roman" pitchFamily="18" charset="0"/>
            </a:rPr>
            <a:t>Менський сектор</a:t>
          </a:r>
          <a:endParaRPr kumimoji="0" lang="uk-UA" b="0" i="0" u="none" strike="noStrike" cap="none" normalizeH="0" baseline="0" dirty="0" smtClean="0">
            <a:ln/>
            <a:effectLst/>
            <a:latin typeface="Times New Roman" pitchFamily="18" charset="0"/>
            <a:cs typeface="Times New Roman" pitchFamily="18" charset="0"/>
          </a:endParaRPr>
        </a:p>
      </dgm:t>
    </dgm:pt>
    <dgm:pt modelId="{3A378A07-53F3-4D46-A1EF-443EE1AEDEEC}" type="sibTrans" cxnId="{D4C02E46-110D-4C98-A58C-26E3542A7B29}">
      <dgm:prSet/>
      <dgm:spPr/>
      <dgm:t>
        <a:bodyPr/>
        <a:lstStyle/>
        <a:p>
          <a:endParaRPr lang="uk-UA"/>
        </a:p>
      </dgm:t>
    </dgm:pt>
    <dgm:pt modelId="{CADD2204-2D8E-4F2D-B91B-21AC6D2BB87A}" type="parTrans" cxnId="{D4C02E46-110D-4C98-A58C-26E3542A7B29}">
      <dgm:prSet/>
      <dgm:spPr/>
      <dgm:t>
        <a:bodyPr/>
        <a:lstStyle/>
        <a:p>
          <a:endParaRPr lang="uk-UA"/>
        </a:p>
      </dgm:t>
    </dgm:pt>
    <dgm:pt modelId="{1027B180-7548-46FD-A53F-BC1FF4AC152E}">
      <dgm:prSet/>
      <dgm:spPr/>
      <dgm:t>
        <a:bodyPr/>
        <a:lstStyle/>
        <a:p>
          <a:pPr rtl="0"/>
          <a:r>
            <a:rPr kumimoji="0" lang="uk-UA" b="0" i="0" u="none" strike="noStrike" cap="none" normalizeH="0" baseline="0" smtClean="0">
              <a:ln/>
              <a:effectLst/>
              <a:latin typeface="Times New Roman" pitchFamily="18" charset="0"/>
              <a:ea typeface="Calibri" pitchFamily="34" charset="0"/>
              <a:cs typeface="Times New Roman" pitchFamily="18" charset="0"/>
            </a:rPr>
            <a:t>Новозаводський відділ у м. Чернігові</a:t>
          </a:r>
          <a:endParaRPr kumimoji="0" lang="uk-UA" b="0" i="0" u="none" strike="noStrike" cap="none" normalizeH="0" baseline="0" dirty="0" smtClean="0">
            <a:ln/>
            <a:effectLst/>
            <a:latin typeface="Times New Roman" pitchFamily="18" charset="0"/>
            <a:ea typeface="Calibri" pitchFamily="34" charset="0"/>
            <a:cs typeface="Times New Roman" pitchFamily="18" charset="0"/>
          </a:endParaRPr>
        </a:p>
      </dgm:t>
    </dgm:pt>
    <dgm:pt modelId="{45F42B47-ADAB-4F7A-BE0C-1E2F0695EC64}" type="sibTrans" cxnId="{7F57F6DF-433D-461F-8B9B-02D56B9A7734}">
      <dgm:prSet/>
      <dgm:spPr/>
      <dgm:t>
        <a:bodyPr/>
        <a:lstStyle/>
        <a:p>
          <a:endParaRPr lang="uk-UA"/>
        </a:p>
      </dgm:t>
    </dgm:pt>
    <dgm:pt modelId="{8AFE53C3-F4A7-4E1B-9120-814F1A502F66}" type="parTrans" cxnId="{7F57F6DF-433D-461F-8B9B-02D56B9A7734}">
      <dgm:prSet/>
      <dgm:spPr/>
      <dgm:t>
        <a:bodyPr/>
        <a:lstStyle/>
        <a:p>
          <a:endParaRPr lang="uk-UA"/>
        </a:p>
      </dgm:t>
    </dgm:pt>
    <dgm:pt modelId="{ECA27E71-161B-43A9-9D21-BF4D4505848C}">
      <dgm:prSet/>
      <dgm:spPr/>
      <dgm:t>
        <a:bodyPr/>
        <a:lstStyle/>
        <a:p>
          <a:pPr rtl="0"/>
          <a:r>
            <a:rPr kumimoji="0" lang="uk-UA" b="0" i="0" u="none" strike="noStrike" cap="none" normalizeH="0" baseline="0" smtClean="0">
              <a:ln/>
              <a:effectLst/>
              <a:latin typeface="Times New Roman" pitchFamily="18" charset="0"/>
              <a:ea typeface="Calibri" pitchFamily="34" charset="0"/>
              <a:cs typeface="Times New Roman" pitchFamily="18" charset="0"/>
            </a:rPr>
            <a:t>Деснянський відділ у м. Чернігові</a:t>
          </a:r>
          <a:endParaRPr kumimoji="0" lang="uk-UA" b="0" i="0" u="none" strike="noStrike" cap="none" normalizeH="0" baseline="0" dirty="0" smtClean="0">
            <a:ln/>
            <a:effectLst/>
            <a:latin typeface="Times New Roman" pitchFamily="18" charset="0"/>
            <a:ea typeface="Calibri" pitchFamily="34" charset="0"/>
            <a:cs typeface="Times New Roman" pitchFamily="18" charset="0"/>
          </a:endParaRPr>
        </a:p>
      </dgm:t>
    </dgm:pt>
    <dgm:pt modelId="{1D4A5F09-BDAA-4043-BC93-D97DBA92A72C}" type="sibTrans" cxnId="{76835E2F-CD39-4962-8A9C-F69DF6503CBD}">
      <dgm:prSet/>
      <dgm:spPr/>
      <dgm:t>
        <a:bodyPr/>
        <a:lstStyle/>
        <a:p>
          <a:endParaRPr lang="uk-UA"/>
        </a:p>
      </dgm:t>
    </dgm:pt>
    <dgm:pt modelId="{A5E38D14-86C5-4E02-93DB-E3C7A7457B01}" type="parTrans" cxnId="{76835E2F-CD39-4962-8A9C-F69DF6503CBD}">
      <dgm:prSet/>
      <dgm:spPr/>
      <dgm:t>
        <a:bodyPr/>
        <a:lstStyle/>
        <a:p>
          <a:endParaRPr lang="uk-UA"/>
        </a:p>
      </dgm:t>
    </dgm:pt>
    <dgm:pt modelId="{3211ACC6-5EAB-4C81-A73B-F5B2C9470570}">
      <dgm:prSet/>
      <dgm:spPr/>
      <dgm:t>
        <a:bodyPr/>
        <a:lstStyle/>
        <a:p>
          <a:pPr rtl="0"/>
          <a:r>
            <a:rPr kumimoji="0" lang="uk-UA" b="0" i="0" u="none" strike="noStrike" cap="none" normalizeH="0" baseline="0" smtClean="0">
              <a:ln/>
              <a:effectLst/>
              <a:latin typeface="Times New Roman" pitchFamily="18" charset="0"/>
              <a:ea typeface="Calibri" pitchFamily="34" charset="0"/>
              <a:cs typeface="Times New Roman" pitchFamily="18" charset="0"/>
            </a:rPr>
            <a:t>Новгород-Сіверський відділ </a:t>
          </a:r>
          <a:endParaRPr kumimoji="0" lang="uk-UA" b="0" i="0" u="none" strike="noStrike" cap="none" normalizeH="0" baseline="0" dirty="0" smtClean="0">
            <a:ln/>
            <a:effectLst/>
            <a:latin typeface="Times New Roman" pitchFamily="18" charset="0"/>
            <a:ea typeface="Calibri" pitchFamily="34" charset="0"/>
            <a:cs typeface="Times New Roman" pitchFamily="18" charset="0"/>
          </a:endParaRPr>
        </a:p>
      </dgm:t>
    </dgm:pt>
    <dgm:pt modelId="{A131A75C-A3A6-4BB4-8CC9-6EBF05C80C31}" type="sibTrans" cxnId="{381B79CB-A93C-4477-82AE-E933503DE93D}">
      <dgm:prSet/>
      <dgm:spPr/>
      <dgm:t>
        <a:bodyPr/>
        <a:lstStyle/>
        <a:p>
          <a:endParaRPr lang="uk-UA"/>
        </a:p>
      </dgm:t>
    </dgm:pt>
    <dgm:pt modelId="{5F7212BD-3C78-4420-8003-248C8E0DB242}" type="parTrans" cxnId="{381B79CB-A93C-4477-82AE-E933503DE93D}">
      <dgm:prSet/>
      <dgm:spPr/>
      <dgm:t>
        <a:bodyPr/>
        <a:lstStyle/>
        <a:p>
          <a:endParaRPr lang="uk-UA"/>
        </a:p>
      </dgm:t>
    </dgm:pt>
    <dgm:pt modelId="{AA0B531A-023F-4140-AE14-B77AC27AA1DB}">
      <dgm:prSet/>
      <dgm:spPr/>
      <dgm:t>
        <a:bodyPr/>
        <a:lstStyle/>
        <a:p>
          <a:pPr rtl="0"/>
          <a:r>
            <a:rPr kumimoji="0" lang="uk-UA" b="0" i="0" u="none" strike="noStrike" cap="none" normalizeH="0" baseline="0" smtClean="0">
              <a:ln/>
              <a:effectLst/>
              <a:latin typeface="Times New Roman" pitchFamily="18" charset="0"/>
              <a:ea typeface="Calibri" pitchFamily="34" charset="0"/>
              <a:cs typeface="Times New Roman" pitchFamily="18" charset="0"/>
            </a:rPr>
            <a:t>Ніжинський</a:t>
          </a:r>
          <a:r>
            <a:rPr kumimoji="0" lang="uk-UA" b="0" i="0" u="none" strike="noStrike" cap="none" normalizeH="0" smtClean="0">
              <a:ln/>
              <a:effectLst/>
              <a:latin typeface="Times New Roman" pitchFamily="18" charset="0"/>
              <a:ea typeface="Calibri" pitchFamily="34" charset="0"/>
              <a:cs typeface="Times New Roman" pitchFamily="18" charset="0"/>
            </a:rPr>
            <a:t> відділ</a:t>
          </a:r>
          <a:endParaRPr kumimoji="0" lang="uk-UA" b="0" i="0" u="none" strike="noStrike" cap="none" normalizeH="0" baseline="0" dirty="0" smtClean="0">
            <a:ln/>
            <a:effectLst/>
            <a:latin typeface="Times New Roman" pitchFamily="18" charset="0"/>
            <a:ea typeface="Calibri" pitchFamily="34" charset="0"/>
            <a:cs typeface="Times New Roman" pitchFamily="18" charset="0"/>
          </a:endParaRPr>
        </a:p>
      </dgm:t>
    </dgm:pt>
    <dgm:pt modelId="{9D290982-E3B4-4BB7-99C7-736685EF2643}" type="sibTrans" cxnId="{811DC448-FE80-4693-A76E-7FD7A47382EE}">
      <dgm:prSet/>
      <dgm:spPr/>
      <dgm:t>
        <a:bodyPr/>
        <a:lstStyle/>
        <a:p>
          <a:endParaRPr lang="uk-UA"/>
        </a:p>
      </dgm:t>
    </dgm:pt>
    <dgm:pt modelId="{74BB43F4-8D85-4564-9894-5EBBA78F0EC0}" type="parTrans" cxnId="{811DC448-FE80-4693-A76E-7FD7A47382EE}">
      <dgm:prSet/>
      <dgm:spPr/>
      <dgm:t>
        <a:bodyPr/>
        <a:lstStyle/>
        <a:p>
          <a:endParaRPr lang="uk-UA"/>
        </a:p>
      </dgm:t>
    </dgm:pt>
    <dgm:pt modelId="{D0F53E25-4531-4775-878D-88F35DED05E5}">
      <dgm:prSet/>
      <dgm:spPr/>
      <dgm:t>
        <a:bodyPr/>
        <a:lstStyle/>
        <a:p>
          <a:pPr rtl="0"/>
          <a:r>
            <a:rPr kumimoji="0" lang="uk-UA" b="0" i="0" u="none" strike="noStrike" cap="none" normalizeH="0" baseline="0" smtClean="0">
              <a:ln/>
              <a:effectLst/>
              <a:latin typeface="Times New Roman" pitchFamily="18" charset="0"/>
              <a:ea typeface="Calibri" pitchFamily="34" charset="0"/>
              <a:cs typeface="Times New Roman" pitchFamily="18" charset="0"/>
            </a:rPr>
            <a:t>Прилуцький</a:t>
          </a:r>
          <a:r>
            <a:rPr kumimoji="0" lang="uk-UA" b="0" i="0" u="none" strike="noStrike" cap="none" normalizeH="0" smtClean="0">
              <a:ln/>
              <a:effectLst/>
              <a:latin typeface="Times New Roman" pitchFamily="18" charset="0"/>
              <a:ea typeface="Calibri" pitchFamily="34" charset="0"/>
              <a:cs typeface="Times New Roman" pitchFamily="18" charset="0"/>
            </a:rPr>
            <a:t> відділ</a:t>
          </a:r>
          <a:endParaRPr lang="ru-RU" dirty="0">
            <a:latin typeface="Times New Roman" pitchFamily="18" charset="0"/>
            <a:cs typeface="Times New Roman" pitchFamily="18" charset="0"/>
          </a:endParaRPr>
        </a:p>
      </dgm:t>
    </dgm:pt>
    <dgm:pt modelId="{E0A07889-4930-47D3-9652-B716A64C2D83}" type="sibTrans" cxnId="{AADDE9C0-8918-4857-B6E6-BFDFC7E75251}">
      <dgm:prSet/>
      <dgm:spPr/>
      <dgm:t>
        <a:bodyPr/>
        <a:lstStyle/>
        <a:p>
          <a:endParaRPr lang="uk-UA"/>
        </a:p>
      </dgm:t>
    </dgm:pt>
    <dgm:pt modelId="{A7256D33-E884-43CF-A539-E2EEF7CCBC97}" type="parTrans" cxnId="{AADDE9C0-8918-4857-B6E6-BFDFC7E75251}">
      <dgm:prSet/>
      <dgm:spPr/>
      <dgm:t>
        <a:bodyPr/>
        <a:lstStyle/>
        <a:p>
          <a:endParaRPr lang="uk-UA"/>
        </a:p>
      </dgm:t>
    </dgm:pt>
    <dgm:pt modelId="{F8DC0370-3498-40D5-B913-9BF542F03D4D}">
      <dgm:prSet phldrT="[Текст]"/>
      <dgm:spPr/>
      <dgm:t>
        <a:bodyPr/>
        <a:lstStyle/>
        <a:p>
          <a:pPr rtl="0"/>
          <a:r>
            <a:rPr kumimoji="0" lang="uk-UA" b="0" i="0" u="none" strike="noStrike" cap="none" normalizeH="0" baseline="0" smtClean="0">
              <a:ln/>
              <a:effectLst/>
              <a:latin typeface="Times New Roman" pitchFamily="18" charset="0"/>
              <a:ea typeface="Calibri" pitchFamily="34" charset="0"/>
              <a:cs typeface="Times New Roman" pitchFamily="18" charset="0"/>
            </a:rPr>
            <a:t>Управління</a:t>
          </a:r>
          <a:endParaRPr lang="uk-UA" dirty="0"/>
        </a:p>
      </dgm:t>
    </dgm:pt>
    <dgm:pt modelId="{05F615FC-26F6-45D3-A7C4-70CF5897A31D}" type="sibTrans" cxnId="{E2D1AE93-4E52-431B-873D-8CC8E9D7008A}">
      <dgm:prSet/>
      <dgm:spPr/>
      <dgm:t>
        <a:bodyPr/>
        <a:lstStyle/>
        <a:p>
          <a:endParaRPr lang="uk-UA"/>
        </a:p>
      </dgm:t>
    </dgm:pt>
    <dgm:pt modelId="{90FC3DBA-CDAA-4167-A887-396E0F1E276B}" type="parTrans" cxnId="{E2D1AE93-4E52-431B-873D-8CC8E9D7008A}">
      <dgm:prSet/>
      <dgm:spPr/>
      <dgm:t>
        <a:bodyPr/>
        <a:lstStyle/>
        <a:p>
          <a:endParaRPr lang="uk-UA"/>
        </a:p>
      </dgm:t>
    </dgm:pt>
    <dgm:pt modelId="{31C28455-2B9A-47B7-B34F-5F20FE88BBB6}">
      <dgm:prSet/>
      <dgm:spPr/>
      <dgm:t>
        <a:bodyPr/>
        <a:lstStyle/>
        <a:p>
          <a:r>
            <a:rPr lang="uk-UA" b="0" dirty="0" err="1" smtClean="0">
              <a:latin typeface="Times New Roman" pitchFamily="18" charset="0"/>
              <a:cs typeface="Times New Roman" pitchFamily="18" charset="0"/>
            </a:rPr>
            <a:t>Носівський</a:t>
          </a:r>
          <a:r>
            <a:rPr lang="uk-UA" b="0" dirty="0" smtClean="0">
              <a:latin typeface="Times New Roman" pitchFamily="18" charset="0"/>
              <a:cs typeface="Times New Roman" pitchFamily="18" charset="0"/>
            </a:rPr>
            <a:t> сектор</a:t>
          </a:r>
          <a:endParaRPr lang="ru-RU" b="0" dirty="0" smtClean="0">
            <a:latin typeface="Times New Roman" pitchFamily="18" charset="0"/>
            <a:cs typeface="Times New Roman" pitchFamily="18" charset="0"/>
          </a:endParaRPr>
        </a:p>
      </dgm:t>
    </dgm:pt>
    <dgm:pt modelId="{C079BA28-6F1E-4523-805C-309373F4C7D8}">
      <dgm:prSet/>
      <dgm:spPr/>
      <dgm:t>
        <a:bodyPr/>
        <a:lstStyle/>
        <a:p>
          <a:r>
            <a:rPr lang="uk-UA" b="0" dirty="0" err="1" smtClean="0">
              <a:latin typeface="Times New Roman" pitchFamily="18" charset="0"/>
              <a:cs typeface="Times New Roman" pitchFamily="18" charset="0"/>
            </a:rPr>
            <a:t>Корюківський</a:t>
          </a:r>
          <a:r>
            <a:rPr lang="uk-UA" b="0" dirty="0" smtClean="0">
              <a:latin typeface="Times New Roman" pitchFamily="18" charset="0"/>
              <a:cs typeface="Times New Roman" pitchFamily="18" charset="0"/>
            </a:rPr>
            <a:t> відділ</a:t>
          </a:r>
          <a:endParaRPr lang="ru-RU" b="0" dirty="0" smtClean="0">
            <a:latin typeface="Times New Roman" pitchFamily="18" charset="0"/>
            <a:cs typeface="Times New Roman" pitchFamily="18" charset="0"/>
          </a:endParaRPr>
        </a:p>
      </dgm:t>
    </dgm:pt>
    <dgm:pt modelId="{63799FB4-F8DB-4145-B9A8-62BDEE62FE88}">
      <dgm:prSet/>
      <dgm:spPr/>
      <dgm:t>
        <a:bodyPr/>
        <a:lstStyle/>
        <a:p>
          <a:r>
            <a:rPr lang="uk-UA" b="0" dirty="0" err="1" smtClean="0">
              <a:latin typeface="Times New Roman" pitchFamily="18" charset="0"/>
              <a:cs typeface="Times New Roman" pitchFamily="18" charset="0"/>
            </a:rPr>
            <a:t>Козелецький</a:t>
          </a:r>
          <a:r>
            <a:rPr lang="uk-UA" b="0" dirty="0" smtClean="0">
              <a:latin typeface="Times New Roman" pitchFamily="18" charset="0"/>
              <a:cs typeface="Times New Roman" pitchFamily="18" charset="0"/>
            </a:rPr>
            <a:t> сектор</a:t>
          </a:r>
          <a:endParaRPr lang="ru-RU" b="0" dirty="0" smtClean="0">
            <a:latin typeface="Times New Roman" pitchFamily="18" charset="0"/>
            <a:cs typeface="Times New Roman" pitchFamily="18" charset="0"/>
          </a:endParaRPr>
        </a:p>
      </dgm:t>
    </dgm:pt>
    <dgm:pt modelId="{3C96EAC9-18B5-4436-B899-AE322C888DE1}">
      <dgm:prSet/>
      <dgm:spPr/>
      <dgm:t>
        <a:bodyPr/>
        <a:lstStyle/>
        <a:p>
          <a:r>
            <a:rPr lang="uk-UA" b="0" dirty="0" smtClean="0">
              <a:latin typeface="Times New Roman" pitchFamily="18" charset="0"/>
              <a:cs typeface="Times New Roman" pitchFamily="18" charset="0"/>
            </a:rPr>
            <a:t>Ічнянський сектор</a:t>
          </a:r>
          <a:endParaRPr lang="ru-RU" b="0" dirty="0">
            <a:latin typeface="Times New Roman" pitchFamily="18" charset="0"/>
            <a:cs typeface="Times New Roman" pitchFamily="18" charset="0"/>
          </a:endParaRPr>
        </a:p>
      </dgm:t>
    </dgm:pt>
    <dgm:pt modelId="{11B459CF-3D3C-4257-97EF-E9B7E7D83CC7}">
      <dgm:prSet/>
      <dgm:spPr/>
      <dgm:t>
        <a:bodyPr/>
        <a:lstStyle/>
        <a:p>
          <a:r>
            <a:rPr lang="uk-UA" b="0" dirty="0" err="1" smtClean="0">
              <a:latin typeface="Times New Roman" pitchFamily="18" charset="0"/>
              <a:cs typeface="Times New Roman" pitchFamily="18" charset="0"/>
            </a:rPr>
            <a:t>Городнянський</a:t>
          </a:r>
          <a:r>
            <a:rPr lang="uk-UA" b="0" dirty="0" smtClean="0">
              <a:latin typeface="Times New Roman" pitchFamily="18" charset="0"/>
              <a:cs typeface="Times New Roman" pitchFamily="18" charset="0"/>
            </a:rPr>
            <a:t> сектор</a:t>
          </a:r>
          <a:endParaRPr lang="ru-RU" b="0" dirty="0">
            <a:latin typeface="Times New Roman" pitchFamily="18" charset="0"/>
            <a:cs typeface="Times New Roman" pitchFamily="18" charset="0"/>
          </a:endParaRPr>
        </a:p>
      </dgm:t>
    </dgm:pt>
    <dgm:pt modelId="{D86CACC0-6AD2-4A52-A4E3-F8A044B5ADB9}">
      <dgm:prSet/>
      <dgm:spPr/>
      <dgm:t>
        <a:bodyPr/>
        <a:lstStyle/>
        <a:p>
          <a:r>
            <a:rPr lang="uk-UA" b="0" dirty="0" err="1" smtClean="0">
              <a:latin typeface="Times New Roman" pitchFamily="18" charset="0"/>
              <a:cs typeface="Times New Roman" pitchFamily="18" charset="0"/>
            </a:rPr>
            <a:t>Борзнянський</a:t>
          </a:r>
          <a:r>
            <a:rPr lang="uk-UA" b="0" dirty="0" smtClean="0">
              <a:latin typeface="Times New Roman" pitchFamily="18" charset="0"/>
              <a:cs typeface="Times New Roman" pitchFamily="18" charset="0"/>
            </a:rPr>
            <a:t> сектор</a:t>
          </a:r>
          <a:endParaRPr lang="ru-RU" b="0" dirty="0">
            <a:latin typeface="Times New Roman" pitchFamily="18" charset="0"/>
            <a:cs typeface="Times New Roman" pitchFamily="18" charset="0"/>
          </a:endParaRPr>
        </a:p>
      </dgm:t>
    </dgm:pt>
    <dgm:pt modelId="{4A64E5C3-86BE-407E-AA22-3BC0B2CDB7E6}">
      <dgm:prSet phldrT="[Текст]"/>
      <dgm:spPr/>
      <dgm:t>
        <a:bodyPr/>
        <a:lstStyle/>
        <a:p>
          <a:r>
            <a:rPr lang="uk-UA" b="0" dirty="0" smtClean="0">
              <a:latin typeface="Times New Roman" pitchFamily="18" charset="0"/>
              <a:cs typeface="Times New Roman" pitchFamily="18" charset="0"/>
            </a:rPr>
            <a:t>Бахмацький сектор</a:t>
          </a:r>
          <a:endParaRPr lang="uk-UA" dirty="0"/>
        </a:p>
      </dgm:t>
    </dgm:pt>
    <dgm:pt modelId="{7EB7DC28-3C11-43D4-A113-6A1F0ACD6E1F}">
      <dgm:prSet phldrT="[Текст]"/>
      <dgm:spPr/>
      <dgm:t>
        <a:bodyPr/>
        <a:lstStyle/>
        <a:p>
          <a:r>
            <a:rPr lang="uk-UA" b="1" dirty="0" smtClean="0">
              <a:latin typeface="Times New Roman" pitchFamily="18" charset="0"/>
              <a:cs typeface="Times New Roman" pitchFamily="18" charset="0"/>
            </a:rPr>
            <a:t>За рахунок </a:t>
          </a:r>
          <a:r>
            <a:rPr lang="uk-UA" b="1" dirty="0" err="1" smtClean="0">
              <a:latin typeface="Times New Roman" pitchFamily="18" charset="0"/>
              <a:cs typeface="Times New Roman" pitchFamily="18" charset="0"/>
            </a:rPr>
            <a:t>балансоутримувача</a:t>
          </a:r>
          <a:endParaRPr lang="uk-UA" dirty="0"/>
        </a:p>
      </dgm:t>
    </dgm:pt>
    <dgm:pt modelId="{6CD12590-328E-4A4D-BDF2-906C4872FBED}" type="sibTrans" cxnId="{1B14E5B4-DE96-46FF-A602-869CB5627145}">
      <dgm:prSet/>
      <dgm:spPr/>
      <dgm:t>
        <a:bodyPr/>
        <a:lstStyle/>
        <a:p>
          <a:endParaRPr lang="uk-UA"/>
        </a:p>
      </dgm:t>
    </dgm:pt>
    <dgm:pt modelId="{CEF8FD56-65C0-49B8-8742-7C69EA87F65C}" type="parTrans" cxnId="{1B14E5B4-DE96-46FF-A602-869CB5627145}">
      <dgm:prSet/>
      <dgm:spPr/>
      <dgm:t>
        <a:bodyPr/>
        <a:lstStyle/>
        <a:p>
          <a:endParaRPr lang="uk-UA"/>
        </a:p>
      </dgm:t>
    </dgm:pt>
    <dgm:pt modelId="{39755F0F-7E39-457B-9E74-CF24D59B34BF}" type="sibTrans" cxnId="{F90CB0AA-A005-4E0B-9569-390DC4D30629}">
      <dgm:prSet/>
      <dgm:spPr/>
      <dgm:t>
        <a:bodyPr/>
        <a:lstStyle/>
        <a:p>
          <a:endParaRPr lang="uk-UA"/>
        </a:p>
      </dgm:t>
    </dgm:pt>
    <dgm:pt modelId="{C7B847BB-016C-4887-9A5A-A6B4B458D64D}" type="parTrans" cxnId="{F90CB0AA-A005-4E0B-9569-390DC4D30629}">
      <dgm:prSet/>
      <dgm:spPr/>
      <dgm:t>
        <a:bodyPr/>
        <a:lstStyle/>
        <a:p>
          <a:endParaRPr lang="uk-UA"/>
        </a:p>
      </dgm:t>
    </dgm:pt>
    <dgm:pt modelId="{FB0F7A67-BF73-4071-B0BA-B04585E40DE9}" type="sibTrans" cxnId="{3000CBF3-24A3-446D-AC44-AB046C153F5C}">
      <dgm:prSet/>
      <dgm:spPr/>
      <dgm:t>
        <a:bodyPr/>
        <a:lstStyle/>
        <a:p>
          <a:endParaRPr lang="uk-UA"/>
        </a:p>
      </dgm:t>
    </dgm:pt>
    <dgm:pt modelId="{97A1CD83-84AA-443C-9D0B-60F38B69E817}" type="parTrans" cxnId="{3000CBF3-24A3-446D-AC44-AB046C153F5C}">
      <dgm:prSet/>
      <dgm:spPr/>
      <dgm:t>
        <a:bodyPr/>
        <a:lstStyle/>
        <a:p>
          <a:endParaRPr lang="uk-UA"/>
        </a:p>
      </dgm:t>
    </dgm:pt>
    <dgm:pt modelId="{74FA8D74-4FC4-4C2C-90C1-5C4085F7207C}" type="sibTrans" cxnId="{499FC585-6EAB-4B1C-AD8F-C65AADE02C10}">
      <dgm:prSet/>
      <dgm:spPr/>
      <dgm:t>
        <a:bodyPr/>
        <a:lstStyle/>
        <a:p>
          <a:endParaRPr lang="uk-UA"/>
        </a:p>
      </dgm:t>
    </dgm:pt>
    <dgm:pt modelId="{E024449D-CE01-4E51-BAE3-0B3CD373C473}" type="parTrans" cxnId="{499FC585-6EAB-4B1C-AD8F-C65AADE02C10}">
      <dgm:prSet/>
      <dgm:spPr/>
      <dgm:t>
        <a:bodyPr/>
        <a:lstStyle/>
        <a:p>
          <a:endParaRPr lang="uk-UA"/>
        </a:p>
      </dgm:t>
    </dgm:pt>
    <dgm:pt modelId="{189B5049-63C2-4480-8AEE-AEC628A8BE3E}" type="sibTrans" cxnId="{D3D314E8-3E1D-4DEC-93AA-CE0EC4750AA2}">
      <dgm:prSet/>
      <dgm:spPr/>
      <dgm:t>
        <a:bodyPr/>
        <a:lstStyle/>
        <a:p>
          <a:endParaRPr lang="uk-UA"/>
        </a:p>
      </dgm:t>
    </dgm:pt>
    <dgm:pt modelId="{F8048B5A-87A5-40F5-9CBF-9EDD6C657E0A}" type="parTrans" cxnId="{D3D314E8-3E1D-4DEC-93AA-CE0EC4750AA2}">
      <dgm:prSet/>
      <dgm:spPr/>
      <dgm:t>
        <a:bodyPr/>
        <a:lstStyle/>
        <a:p>
          <a:endParaRPr lang="uk-UA"/>
        </a:p>
      </dgm:t>
    </dgm:pt>
    <dgm:pt modelId="{836CD885-F9EE-4B65-AC2A-DB3345B7BC42}" type="sibTrans" cxnId="{D8159234-0F44-4D4E-8BF4-F8FBEBE8990A}">
      <dgm:prSet/>
      <dgm:spPr/>
      <dgm:t>
        <a:bodyPr/>
        <a:lstStyle/>
        <a:p>
          <a:endParaRPr lang="uk-UA"/>
        </a:p>
      </dgm:t>
    </dgm:pt>
    <dgm:pt modelId="{6CFE4AAA-AA82-43F4-9C7F-177706B8A47F}" type="parTrans" cxnId="{D8159234-0F44-4D4E-8BF4-F8FBEBE8990A}">
      <dgm:prSet/>
      <dgm:spPr/>
      <dgm:t>
        <a:bodyPr/>
        <a:lstStyle/>
        <a:p>
          <a:endParaRPr lang="uk-UA"/>
        </a:p>
      </dgm:t>
    </dgm:pt>
    <dgm:pt modelId="{4124A900-1BCF-4B90-8833-217208C78221}" type="sibTrans" cxnId="{DFA5562F-8D45-4B30-8769-1CCB3D9E45FC}">
      <dgm:prSet/>
      <dgm:spPr/>
      <dgm:t>
        <a:bodyPr/>
        <a:lstStyle/>
        <a:p>
          <a:endParaRPr lang="uk-UA"/>
        </a:p>
      </dgm:t>
    </dgm:pt>
    <dgm:pt modelId="{419CD402-8BA3-4EB6-AABB-71E6EF310AB2}" type="parTrans" cxnId="{DFA5562F-8D45-4B30-8769-1CCB3D9E45FC}">
      <dgm:prSet/>
      <dgm:spPr/>
      <dgm:t>
        <a:bodyPr/>
        <a:lstStyle/>
        <a:p>
          <a:endParaRPr lang="uk-UA"/>
        </a:p>
      </dgm:t>
    </dgm:pt>
    <dgm:pt modelId="{B8C37D5D-0F13-4C68-80DC-84C79FAFC15D}" type="sibTrans" cxnId="{4817B0CD-8750-458C-9849-54BA4E3501C7}">
      <dgm:prSet/>
      <dgm:spPr/>
      <dgm:t>
        <a:bodyPr/>
        <a:lstStyle/>
        <a:p>
          <a:endParaRPr lang="uk-UA"/>
        </a:p>
      </dgm:t>
    </dgm:pt>
    <dgm:pt modelId="{27C833C1-7037-4EE0-9AB2-E5C157E95D62}" type="parTrans" cxnId="{4817B0CD-8750-458C-9849-54BA4E3501C7}">
      <dgm:prSet/>
      <dgm:spPr/>
      <dgm:t>
        <a:bodyPr/>
        <a:lstStyle/>
        <a:p>
          <a:endParaRPr lang="uk-UA"/>
        </a:p>
      </dgm:t>
    </dgm:pt>
    <dgm:pt modelId="{7D8E099A-797D-49E1-9F11-72948496E428}">
      <dgm:prSet/>
      <dgm:spPr/>
      <dgm:t>
        <a:bodyPr/>
        <a:lstStyle/>
        <a:p>
          <a:r>
            <a:rPr lang="uk-UA" b="1" dirty="0" smtClean="0">
              <a:latin typeface="Times New Roman" pitchFamily="18" charset="0"/>
              <a:cs typeface="Times New Roman" pitchFamily="18" charset="0"/>
            </a:rPr>
            <a:t>Орендовані у місцевих органів влади</a:t>
          </a:r>
          <a:endParaRPr lang="ru-RU" b="1" dirty="0">
            <a:latin typeface="Times New Roman" pitchFamily="18" charset="0"/>
            <a:cs typeface="Times New Roman" pitchFamily="18" charset="0"/>
          </a:endParaRPr>
        </a:p>
      </dgm:t>
    </dgm:pt>
    <dgm:pt modelId="{EEC0D3DD-7867-444E-B2F1-B1917288DE79}" type="parTrans" cxnId="{02F9E674-409B-49F9-81E3-3F3BC47FF630}">
      <dgm:prSet/>
      <dgm:spPr/>
      <dgm:t>
        <a:bodyPr/>
        <a:lstStyle/>
        <a:p>
          <a:endParaRPr lang="uk-UA"/>
        </a:p>
      </dgm:t>
    </dgm:pt>
    <dgm:pt modelId="{9C79B78C-8825-4013-8E80-91A1208952CF}" type="sibTrans" cxnId="{02F9E674-409B-49F9-81E3-3F3BC47FF630}">
      <dgm:prSet/>
      <dgm:spPr/>
      <dgm:t>
        <a:bodyPr/>
        <a:lstStyle/>
        <a:p>
          <a:endParaRPr lang="uk-UA"/>
        </a:p>
      </dgm:t>
    </dgm:pt>
    <dgm:pt modelId="{48628BEC-B82C-4172-8C09-23864DFE60D8}">
      <dgm:prSet/>
      <dgm:spPr/>
      <dgm:t>
        <a:bodyPr/>
        <a:lstStyle/>
        <a:p>
          <a:r>
            <a:rPr lang="uk-UA" b="0" dirty="0" err="1" smtClean="0">
              <a:latin typeface="Times New Roman" pitchFamily="18" charset="0"/>
              <a:cs typeface="Times New Roman" pitchFamily="18" charset="0"/>
            </a:rPr>
            <a:t>Бобровицький</a:t>
          </a:r>
          <a:r>
            <a:rPr lang="uk-UA" b="0" dirty="0" smtClean="0">
              <a:latin typeface="Times New Roman" pitchFamily="18" charset="0"/>
              <a:cs typeface="Times New Roman" pitchFamily="18" charset="0"/>
            </a:rPr>
            <a:t> сектор, </a:t>
          </a:r>
          <a:endParaRPr lang="ru-RU" b="1" dirty="0">
            <a:latin typeface="Times New Roman" pitchFamily="18" charset="0"/>
            <a:cs typeface="Times New Roman" pitchFamily="18" charset="0"/>
          </a:endParaRPr>
        </a:p>
      </dgm:t>
    </dgm:pt>
    <dgm:pt modelId="{5389BCEA-2B15-49D4-887E-697A325F08A6}" type="parTrans" cxnId="{501F785A-38AE-46E3-B388-52CE9C9B0068}">
      <dgm:prSet/>
      <dgm:spPr/>
      <dgm:t>
        <a:bodyPr/>
        <a:lstStyle/>
        <a:p>
          <a:endParaRPr lang="uk-UA"/>
        </a:p>
      </dgm:t>
    </dgm:pt>
    <dgm:pt modelId="{90CDE6D2-DBF0-4486-9901-4B20BABEE801}" type="sibTrans" cxnId="{501F785A-38AE-46E3-B388-52CE9C9B0068}">
      <dgm:prSet/>
      <dgm:spPr/>
      <dgm:t>
        <a:bodyPr/>
        <a:lstStyle/>
        <a:p>
          <a:endParaRPr lang="uk-UA"/>
        </a:p>
      </dgm:t>
    </dgm:pt>
    <dgm:pt modelId="{A66A474D-AA78-468D-A1A6-DC1193B6E3A6}">
      <dgm:prSet/>
      <dgm:spPr/>
      <dgm:t>
        <a:bodyPr/>
        <a:lstStyle/>
        <a:p>
          <a:r>
            <a:rPr lang="uk-UA" b="0" smtClean="0">
              <a:latin typeface="Times New Roman" pitchFamily="18" charset="0"/>
              <a:cs typeface="Times New Roman" pitchFamily="18" charset="0"/>
            </a:rPr>
            <a:t>Коропський  сектор</a:t>
          </a:r>
          <a:endParaRPr lang="ru-RU" b="0" dirty="0" smtClean="0">
            <a:latin typeface="Times New Roman" pitchFamily="18" charset="0"/>
            <a:cs typeface="Times New Roman" pitchFamily="18" charset="0"/>
          </a:endParaRPr>
        </a:p>
      </dgm:t>
    </dgm:pt>
    <dgm:pt modelId="{5F49309D-7095-4378-ADAE-BD431B0755D9}" type="parTrans" cxnId="{87F77727-0CCD-4D68-9A76-1B570E4AAD98}">
      <dgm:prSet/>
      <dgm:spPr/>
      <dgm:t>
        <a:bodyPr/>
        <a:lstStyle/>
        <a:p>
          <a:endParaRPr lang="uk-UA"/>
        </a:p>
      </dgm:t>
    </dgm:pt>
    <dgm:pt modelId="{600A23FB-D3E8-48BD-BC3A-0BB0DE08E754}" type="sibTrans" cxnId="{87F77727-0CCD-4D68-9A76-1B570E4AAD98}">
      <dgm:prSet/>
      <dgm:spPr/>
      <dgm:t>
        <a:bodyPr/>
        <a:lstStyle/>
        <a:p>
          <a:endParaRPr lang="uk-UA"/>
        </a:p>
      </dgm:t>
    </dgm:pt>
    <dgm:pt modelId="{198CB602-6FF0-44AE-B795-B48686D41A4B}" type="pres">
      <dgm:prSet presAssocID="{F0D15D76-F662-4B93-AD37-CC094EF30B49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C4E07394-8165-4CFB-B3C4-430A55213C04}" type="pres">
      <dgm:prSet presAssocID="{108E6C64-C571-4FD8-881E-70A55D5950F2}" presName="parentText" presStyleLbl="node1" presStyleIdx="0" presStyleCnt="3" custLinFactNeighborY="1260">
        <dgm:presLayoutVars>
          <dgm:chMax val="0"/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25A950A4-EC8C-4303-8953-5CD3B427BDC6}" type="pres">
      <dgm:prSet presAssocID="{108E6C64-C571-4FD8-881E-70A55D5950F2}" presName="childText" presStyleLbl="revTx" presStyleIdx="0" presStyleCnt="3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31C43264-C804-49AF-AEE8-35EFA9C33208}" type="pres">
      <dgm:prSet presAssocID="{7EB7DC28-3C11-43D4-A113-6A1F0ACD6E1F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4E800F54-3F7E-4FBD-9FAA-5EB450A83927}" type="pres">
      <dgm:prSet presAssocID="{7EB7DC28-3C11-43D4-A113-6A1F0ACD6E1F}" presName="childText" presStyleLbl="revTx" presStyleIdx="1" presStyleCnt="3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4A1A993A-CCB9-445E-BF25-1CBE787445EA}" type="pres">
      <dgm:prSet presAssocID="{7D8E099A-797D-49E1-9F11-72948496E428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8F6BF8B4-CC4B-4A4D-BF6D-804C2AF8098C}" type="pres">
      <dgm:prSet presAssocID="{7D8E099A-797D-49E1-9F11-72948496E428}" presName="childText" presStyleLbl="revTx" presStyleIdx="2" presStyleCnt="3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</dgm:ptLst>
  <dgm:cxnLst>
    <dgm:cxn modelId="{427ADFF4-E07A-48E3-9FDB-762F7D506030}" type="presOf" srcId="{3C96EAC9-18B5-4436-B899-AE322C888DE1}" destId="{4E800F54-3F7E-4FBD-9FAA-5EB450A83927}" srcOrd="0" destOrd="3" presId="urn:microsoft.com/office/officeart/2005/8/layout/vList2"/>
    <dgm:cxn modelId="{5C4E30CB-FEC8-4F33-9E43-ED7059BB4829}" type="presOf" srcId="{ECA27E71-161B-43A9-9D21-BF4D4505848C}" destId="{25A950A4-EC8C-4303-8953-5CD3B427BDC6}" srcOrd="0" destOrd="4" presId="urn:microsoft.com/office/officeart/2005/8/layout/vList2"/>
    <dgm:cxn modelId="{12368939-957F-4EFA-A3B1-7015BA4E6F3A}" type="presOf" srcId="{EC0291B9-94A6-464B-8841-367DB93A3FA6}" destId="{25A950A4-EC8C-4303-8953-5CD3B427BDC6}" srcOrd="0" destOrd="6" presId="urn:microsoft.com/office/officeart/2005/8/layout/vList2"/>
    <dgm:cxn modelId="{4999C7F5-A28C-4076-99C6-2CE8BE1DAA81}" type="presOf" srcId="{1027B180-7548-46FD-A53F-BC1FF4AC152E}" destId="{25A950A4-EC8C-4303-8953-5CD3B427BDC6}" srcOrd="0" destOrd="5" presId="urn:microsoft.com/office/officeart/2005/8/layout/vList2"/>
    <dgm:cxn modelId="{D4C02E46-110D-4C98-A58C-26E3542A7B29}" srcId="{108E6C64-C571-4FD8-881E-70A55D5950F2}" destId="{EC0291B9-94A6-464B-8841-367DB93A3FA6}" srcOrd="6" destOrd="0" parTransId="{CADD2204-2D8E-4F2D-B91B-21AC6D2BB87A}" sibTransId="{3A378A07-53F3-4D46-A1EF-443EE1AEDEEC}"/>
    <dgm:cxn modelId="{02F9E674-409B-49F9-81E3-3F3BC47FF630}" srcId="{F0D15D76-F662-4B93-AD37-CC094EF30B49}" destId="{7D8E099A-797D-49E1-9F11-72948496E428}" srcOrd="2" destOrd="0" parTransId="{EEC0D3DD-7867-444E-B2F1-B1917288DE79}" sibTransId="{9C79B78C-8825-4013-8E80-91A1208952CF}"/>
    <dgm:cxn modelId="{1D3EC1FE-CBBE-4FF7-9D4A-788FE5E787CB}" type="presOf" srcId="{F0D15D76-F662-4B93-AD37-CC094EF30B49}" destId="{198CB602-6FF0-44AE-B795-B48686D41A4B}" srcOrd="0" destOrd="0" presId="urn:microsoft.com/office/officeart/2005/8/layout/vList2"/>
    <dgm:cxn modelId="{1D1BE3B5-746B-41CD-9AF2-736BA2270D00}" srcId="{108E6C64-C571-4FD8-881E-70A55D5950F2}" destId="{48ACE6DB-F67F-49C2-86F4-7F2895E0282A}" srcOrd="7" destOrd="0" parTransId="{0B8C23DE-7F4E-4864-8F3E-837840A58FC7}" sibTransId="{A1825709-131F-4CB2-92B7-CA261087DF4D}"/>
    <dgm:cxn modelId="{1B14E5B4-DE96-46FF-A602-869CB5627145}" srcId="{F0D15D76-F662-4B93-AD37-CC094EF30B49}" destId="{7EB7DC28-3C11-43D4-A113-6A1F0ACD6E1F}" srcOrd="1" destOrd="0" parTransId="{CEF8FD56-65C0-49B8-8742-7C69EA87F65C}" sibTransId="{6CD12590-328E-4A4D-BDF2-906C4872FBED}"/>
    <dgm:cxn modelId="{1C9ABF34-CBE1-4A0F-9973-2A2ED1F7CA32}" type="presOf" srcId="{63799FB4-F8DB-4145-B9A8-62BDEE62FE88}" destId="{4E800F54-3F7E-4FBD-9FAA-5EB450A83927}" srcOrd="0" destOrd="4" presId="urn:microsoft.com/office/officeart/2005/8/layout/vList2"/>
    <dgm:cxn modelId="{499FC585-6EAB-4B1C-AD8F-C65AADE02C10}" srcId="{7EB7DC28-3C11-43D4-A113-6A1F0ACD6E1F}" destId="{63799FB4-F8DB-4145-B9A8-62BDEE62FE88}" srcOrd="4" destOrd="0" parTransId="{E024449D-CE01-4E51-BAE3-0B3CD373C473}" sibTransId="{74FA8D74-4FC4-4C2C-90C1-5C4085F7207C}"/>
    <dgm:cxn modelId="{C4BCED08-B8C5-42F5-8AFE-40DFCD7C3B6A}" type="presOf" srcId="{4A64E5C3-86BE-407E-AA22-3BC0B2CDB7E6}" destId="{4E800F54-3F7E-4FBD-9FAA-5EB450A83927}" srcOrd="0" destOrd="0" presId="urn:microsoft.com/office/officeart/2005/8/layout/vList2"/>
    <dgm:cxn modelId="{7F57F6DF-433D-461F-8B9B-02D56B9A7734}" srcId="{108E6C64-C571-4FD8-881E-70A55D5950F2}" destId="{1027B180-7548-46FD-A53F-BC1FF4AC152E}" srcOrd="5" destOrd="0" parTransId="{8AFE53C3-F4A7-4E1B-9120-814F1A502F66}" sibTransId="{45F42B47-ADAB-4F7A-BE0C-1E2F0695EC64}"/>
    <dgm:cxn modelId="{DBDF714C-2DA8-46BB-B205-AA4C07D57722}" type="presOf" srcId="{C079BA28-6F1E-4523-805C-309373F4C7D8}" destId="{4E800F54-3F7E-4FBD-9FAA-5EB450A83927}" srcOrd="0" destOrd="5" presId="urn:microsoft.com/office/officeart/2005/8/layout/vList2"/>
    <dgm:cxn modelId="{3A4849F1-A8A3-4B6C-A1BC-910B93D7F3B3}" type="presOf" srcId="{D86CACC0-6AD2-4A52-A4E3-F8A044B5ADB9}" destId="{4E800F54-3F7E-4FBD-9FAA-5EB450A83927}" srcOrd="0" destOrd="1" presId="urn:microsoft.com/office/officeart/2005/8/layout/vList2"/>
    <dgm:cxn modelId="{D952DC7F-CA15-4562-87AE-65F5D161CF38}" type="presOf" srcId="{48628BEC-B82C-4172-8C09-23864DFE60D8}" destId="{8F6BF8B4-CC4B-4A4D-BF6D-804C2AF8098C}" srcOrd="0" destOrd="0" presId="urn:microsoft.com/office/officeart/2005/8/layout/vList2"/>
    <dgm:cxn modelId="{AADDE9C0-8918-4857-B6E6-BFDFC7E75251}" srcId="{108E6C64-C571-4FD8-881E-70A55D5950F2}" destId="{D0F53E25-4531-4775-878D-88F35DED05E5}" srcOrd="1" destOrd="0" parTransId="{A7256D33-E884-43CF-A539-E2EEF7CCBC97}" sibTransId="{E0A07889-4930-47D3-9652-B716A64C2D83}"/>
    <dgm:cxn modelId="{D3D314E8-3E1D-4DEC-93AA-CE0EC4750AA2}" srcId="{7EB7DC28-3C11-43D4-A113-6A1F0ACD6E1F}" destId="{3C96EAC9-18B5-4436-B899-AE322C888DE1}" srcOrd="3" destOrd="0" parTransId="{F8048B5A-87A5-40F5-9CBF-9EDD6C657E0A}" sibTransId="{189B5049-63C2-4480-8AEE-AEC628A8BE3E}"/>
    <dgm:cxn modelId="{3000CBF3-24A3-446D-AC44-AB046C153F5C}" srcId="{7EB7DC28-3C11-43D4-A113-6A1F0ACD6E1F}" destId="{C079BA28-6F1E-4523-805C-309373F4C7D8}" srcOrd="5" destOrd="0" parTransId="{97A1CD83-84AA-443C-9D0B-60F38B69E817}" sibTransId="{FB0F7A67-BF73-4071-B0BA-B04585E40DE9}"/>
    <dgm:cxn modelId="{9BABE30B-B26D-43F3-A7D2-A35977DF564C}" type="presOf" srcId="{7D8E099A-797D-49E1-9F11-72948496E428}" destId="{4A1A993A-CCB9-445E-BF25-1CBE787445EA}" srcOrd="0" destOrd="0" presId="urn:microsoft.com/office/officeart/2005/8/layout/vList2"/>
    <dgm:cxn modelId="{64466BFD-0922-48AC-B814-91AD53F71478}" type="presOf" srcId="{11B459CF-3D3C-4257-97EF-E9B7E7D83CC7}" destId="{4E800F54-3F7E-4FBD-9FAA-5EB450A83927}" srcOrd="0" destOrd="2" presId="urn:microsoft.com/office/officeart/2005/8/layout/vList2"/>
    <dgm:cxn modelId="{4633B82F-7348-4C8D-BE87-005847616BBB}" type="presOf" srcId="{108E6C64-C571-4FD8-881E-70A55D5950F2}" destId="{C4E07394-8165-4CFB-B3C4-430A55213C04}" srcOrd="0" destOrd="0" presId="urn:microsoft.com/office/officeart/2005/8/layout/vList2"/>
    <dgm:cxn modelId="{E2D1AE93-4E52-431B-873D-8CC8E9D7008A}" srcId="{108E6C64-C571-4FD8-881E-70A55D5950F2}" destId="{F8DC0370-3498-40D5-B913-9BF542F03D4D}" srcOrd="0" destOrd="0" parTransId="{90FC3DBA-CDAA-4167-A887-396E0F1E276B}" sibTransId="{05F615FC-26F6-45D3-A7C4-70CF5897A31D}"/>
    <dgm:cxn modelId="{B132AAE9-FABE-48ED-86AF-E536748B15EC}" type="presOf" srcId="{A66A474D-AA78-468D-A1A6-DC1193B6E3A6}" destId="{8F6BF8B4-CC4B-4A4D-BF6D-804C2AF8098C}" srcOrd="0" destOrd="1" presId="urn:microsoft.com/office/officeart/2005/8/layout/vList2"/>
    <dgm:cxn modelId="{F7972C53-0517-4361-ABF0-821F6801A89F}" type="presOf" srcId="{3211ACC6-5EAB-4C81-A73B-F5B2C9470570}" destId="{25A950A4-EC8C-4303-8953-5CD3B427BDC6}" srcOrd="0" destOrd="3" presId="urn:microsoft.com/office/officeart/2005/8/layout/vList2"/>
    <dgm:cxn modelId="{F90CB0AA-A005-4E0B-9569-390DC4D30629}" srcId="{7EB7DC28-3C11-43D4-A113-6A1F0ACD6E1F}" destId="{31C28455-2B9A-47B7-B34F-5F20FE88BBB6}" srcOrd="6" destOrd="0" parTransId="{C7B847BB-016C-4887-9A5A-A6B4B458D64D}" sibTransId="{39755F0F-7E39-457B-9E74-CF24D59B34BF}"/>
    <dgm:cxn modelId="{87F77727-0CCD-4D68-9A76-1B570E4AAD98}" srcId="{7D8E099A-797D-49E1-9F11-72948496E428}" destId="{A66A474D-AA78-468D-A1A6-DC1193B6E3A6}" srcOrd="1" destOrd="0" parTransId="{5F49309D-7095-4378-ADAE-BD431B0755D9}" sibTransId="{600A23FB-D3E8-48BD-BC3A-0BB0DE08E754}"/>
    <dgm:cxn modelId="{B249593A-A063-4831-89C0-3809871E55CF}" type="presOf" srcId="{7EB7DC28-3C11-43D4-A113-6A1F0ACD6E1F}" destId="{31C43264-C804-49AF-AEE8-35EFA9C33208}" srcOrd="0" destOrd="0" presId="urn:microsoft.com/office/officeart/2005/8/layout/vList2"/>
    <dgm:cxn modelId="{381B79CB-A93C-4477-82AE-E933503DE93D}" srcId="{108E6C64-C571-4FD8-881E-70A55D5950F2}" destId="{3211ACC6-5EAB-4C81-A73B-F5B2C9470570}" srcOrd="3" destOrd="0" parTransId="{5F7212BD-3C78-4420-8003-248C8E0DB242}" sibTransId="{A131A75C-A3A6-4BB4-8CC9-6EBF05C80C31}"/>
    <dgm:cxn modelId="{BEA59620-0105-4FDF-83B0-D49191DF8A75}" type="presOf" srcId="{AA0B531A-023F-4140-AE14-B77AC27AA1DB}" destId="{25A950A4-EC8C-4303-8953-5CD3B427BDC6}" srcOrd="0" destOrd="2" presId="urn:microsoft.com/office/officeart/2005/8/layout/vList2"/>
    <dgm:cxn modelId="{4817B0CD-8750-458C-9849-54BA4E3501C7}" srcId="{7EB7DC28-3C11-43D4-A113-6A1F0ACD6E1F}" destId="{4A64E5C3-86BE-407E-AA22-3BC0B2CDB7E6}" srcOrd="0" destOrd="0" parTransId="{27C833C1-7037-4EE0-9AB2-E5C157E95D62}" sibTransId="{B8C37D5D-0F13-4C68-80DC-84C79FAFC15D}"/>
    <dgm:cxn modelId="{811DC448-FE80-4693-A76E-7FD7A47382EE}" srcId="{108E6C64-C571-4FD8-881E-70A55D5950F2}" destId="{AA0B531A-023F-4140-AE14-B77AC27AA1DB}" srcOrd="2" destOrd="0" parTransId="{74BB43F4-8D85-4564-9894-5EBBA78F0EC0}" sibTransId="{9D290982-E3B4-4BB7-99C7-736685EF2643}"/>
    <dgm:cxn modelId="{76835E2F-CD39-4962-8A9C-F69DF6503CBD}" srcId="{108E6C64-C571-4FD8-881E-70A55D5950F2}" destId="{ECA27E71-161B-43A9-9D21-BF4D4505848C}" srcOrd="4" destOrd="0" parTransId="{A5E38D14-86C5-4E02-93DB-E3C7A7457B01}" sibTransId="{1D4A5F09-BDAA-4043-BC93-D97DBA92A72C}"/>
    <dgm:cxn modelId="{501F785A-38AE-46E3-B388-52CE9C9B0068}" srcId="{7D8E099A-797D-49E1-9F11-72948496E428}" destId="{48628BEC-B82C-4172-8C09-23864DFE60D8}" srcOrd="0" destOrd="0" parTransId="{5389BCEA-2B15-49D4-887E-697A325F08A6}" sibTransId="{90CDE6D2-DBF0-4486-9901-4B20BABEE801}"/>
    <dgm:cxn modelId="{D8159234-0F44-4D4E-8BF4-F8FBEBE8990A}" srcId="{7EB7DC28-3C11-43D4-A113-6A1F0ACD6E1F}" destId="{11B459CF-3D3C-4257-97EF-E9B7E7D83CC7}" srcOrd="2" destOrd="0" parTransId="{6CFE4AAA-AA82-43F4-9C7F-177706B8A47F}" sibTransId="{836CD885-F9EE-4B65-AC2A-DB3345B7BC42}"/>
    <dgm:cxn modelId="{DFA5562F-8D45-4B30-8769-1CCB3D9E45FC}" srcId="{7EB7DC28-3C11-43D4-A113-6A1F0ACD6E1F}" destId="{D86CACC0-6AD2-4A52-A4E3-F8A044B5ADB9}" srcOrd="1" destOrd="0" parTransId="{419CD402-8BA3-4EB6-AABB-71E6EF310AB2}" sibTransId="{4124A900-1BCF-4B90-8833-217208C78221}"/>
    <dgm:cxn modelId="{DE33E8A7-B021-4435-BEDC-1854816EFE01}" srcId="{F0D15D76-F662-4B93-AD37-CC094EF30B49}" destId="{108E6C64-C571-4FD8-881E-70A55D5950F2}" srcOrd="0" destOrd="0" parTransId="{4A1B4F1F-D89C-4E32-B8F7-F80BB4BF2A0A}" sibTransId="{36152513-679C-4FC6-AE52-6891135DCD92}"/>
    <dgm:cxn modelId="{BD36762B-7B29-4849-8713-2DC6BE9EE87D}" type="presOf" srcId="{31C28455-2B9A-47B7-B34F-5F20FE88BBB6}" destId="{4E800F54-3F7E-4FBD-9FAA-5EB450A83927}" srcOrd="0" destOrd="6" presId="urn:microsoft.com/office/officeart/2005/8/layout/vList2"/>
    <dgm:cxn modelId="{0C36711A-4F7C-4E42-AA76-3D765487DF6D}" type="presOf" srcId="{F8DC0370-3498-40D5-B913-9BF542F03D4D}" destId="{25A950A4-EC8C-4303-8953-5CD3B427BDC6}" srcOrd="0" destOrd="0" presId="urn:microsoft.com/office/officeart/2005/8/layout/vList2"/>
    <dgm:cxn modelId="{F127C8A6-1B00-4463-A2AA-EDF3A33D42C6}" type="presOf" srcId="{48ACE6DB-F67F-49C2-86F4-7F2895E0282A}" destId="{25A950A4-EC8C-4303-8953-5CD3B427BDC6}" srcOrd="0" destOrd="7" presId="urn:microsoft.com/office/officeart/2005/8/layout/vList2"/>
    <dgm:cxn modelId="{2E491177-C43C-44B9-8A68-706B86C82A9E}" type="presOf" srcId="{D0F53E25-4531-4775-878D-88F35DED05E5}" destId="{25A950A4-EC8C-4303-8953-5CD3B427BDC6}" srcOrd="0" destOrd="1" presId="urn:microsoft.com/office/officeart/2005/8/layout/vList2"/>
    <dgm:cxn modelId="{96E28EFA-3B5F-4B0D-ACEC-EAAC13258E7B}" type="presParOf" srcId="{198CB602-6FF0-44AE-B795-B48686D41A4B}" destId="{C4E07394-8165-4CFB-B3C4-430A55213C04}" srcOrd="0" destOrd="0" presId="urn:microsoft.com/office/officeart/2005/8/layout/vList2"/>
    <dgm:cxn modelId="{06217EAB-3714-4B08-9228-5E1ABBE5481E}" type="presParOf" srcId="{198CB602-6FF0-44AE-B795-B48686D41A4B}" destId="{25A950A4-EC8C-4303-8953-5CD3B427BDC6}" srcOrd="1" destOrd="0" presId="urn:microsoft.com/office/officeart/2005/8/layout/vList2"/>
    <dgm:cxn modelId="{FD37D370-2AC0-4604-95AC-699C53CF09A5}" type="presParOf" srcId="{198CB602-6FF0-44AE-B795-B48686D41A4B}" destId="{31C43264-C804-49AF-AEE8-35EFA9C33208}" srcOrd="2" destOrd="0" presId="urn:microsoft.com/office/officeart/2005/8/layout/vList2"/>
    <dgm:cxn modelId="{3138CD7D-01AB-4ADA-977F-302DD15BE679}" type="presParOf" srcId="{198CB602-6FF0-44AE-B795-B48686D41A4B}" destId="{4E800F54-3F7E-4FBD-9FAA-5EB450A83927}" srcOrd="3" destOrd="0" presId="urn:microsoft.com/office/officeart/2005/8/layout/vList2"/>
    <dgm:cxn modelId="{001A1A41-03CD-4D9B-BB93-0EBA920A9A7F}" type="presParOf" srcId="{198CB602-6FF0-44AE-B795-B48686D41A4B}" destId="{4A1A993A-CCB9-445E-BF25-1CBE787445EA}" srcOrd="4" destOrd="0" presId="urn:microsoft.com/office/officeart/2005/8/layout/vList2"/>
    <dgm:cxn modelId="{434A006D-B82A-44F0-BE81-C8FE5E9FEF8B}" type="presParOf" srcId="{198CB602-6FF0-44AE-B795-B48686D41A4B}" destId="{8F6BF8B4-CC4B-4A4D-BF6D-804C2AF8098C}" srcOrd="5" destOrd="0" presId="urn:microsoft.com/office/officeart/2005/8/layout/vList2"/>
  </dgm:cxnLst>
  <dgm:bg/>
  <dgm:whole/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FB747413-02E1-4C26-B12E-94067DB87ECD}" type="doc">
      <dgm:prSet loTypeId="urn:microsoft.com/office/officeart/2005/8/layout/chevron2" loCatId="process" qsTypeId="urn:microsoft.com/office/officeart/2005/8/quickstyle/3d1" qsCatId="3D" csTypeId="urn:microsoft.com/office/officeart/2005/8/colors/accent2_2" csCatId="accent2" phldr="1"/>
      <dgm:spPr/>
      <dgm:t>
        <a:bodyPr/>
        <a:lstStyle/>
        <a:p>
          <a:endParaRPr lang="uk-UA"/>
        </a:p>
      </dgm:t>
    </dgm:pt>
    <dgm:pt modelId="{D89FC052-B717-4A58-9280-6312516306DD}">
      <dgm:prSet phldrT="[Текст]" custT="1"/>
      <dgm:spPr>
        <a:solidFill>
          <a:srgbClr val="00B0F0"/>
        </a:solidFill>
      </dgm:spPr>
      <dgm:t>
        <a:bodyPr/>
        <a:lstStyle/>
        <a:p>
          <a:r>
            <a:rPr lang="uk-UA" sz="1000" dirty="0" smtClean="0">
              <a:latin typeface="Calibri" pitchFamily="34" charset="0"/>
            </a:rPr>
            <a:t> </a:t>
          </a:r>
          <a:endParaRPr lang="uk-UA" sz="1000" dirty="0">
            <a:latin typeface="Calibri" pitchFamily="34" charset="0"/>
          </a:endParaRPr>
        </a:p>
      </dgm:t>
    </dgm:pt>
    <dgm:pt modelId="{507BA974-8293-44C2-9135-F426B607769C}" type="sibTrans" cxnId="{4F242874-9E77-4A30-84E2-5A23C5E43DE0}">
      <dgm:prSet/>
      <dgm:spPr/>
      <dgm:t>
        <a:bodyPr/>
        <a:lstStyle/>
        <a:p>
          <a:endParaRPr lang="uk-UA" sz="1000">
            <a:latin typeface="Calibri" pitchFamily="34" charset="0"/>
          </a:endParaRPr>
        </a:p>
      </dgm:t>
    </dgm:pt>
    <dgm:pt modelId="{087099AE-0723-496E-9CE5-09D1F95B110C}" type="parTrans" cxnId="{4F242874-9E77-4A30-84E2-5A23C5E43DE0}">
      <dgm:prSet/>
      <dgm:spPr/>
      <dgm:t>
        <a:bodyPr/>
        <a:lstStyle/>
        <a:p>
          <a:endParaRPr lang="uk-UA" sz="1000">
            <a:latin typeface="Calibri" pitchFamily="34" charset="0"/>
          </a:endParaRPr>
        </a:p>
      </dgm:t>
    </dgm:pt>
    <dgm:pt modelId="{AFCC1D1E-2643-4E2F-AE76-FAFAB2AAE3CA}">
      <dgm:prSet phldrT="[Текст]" custT="1"/>
      <dgm:spPr>
        <a:solidFill>
          <a:srgbClr val="00B0F0"/>
        </a:solidFill>
      </dgm:spPr>
      <dgm:t>
        <a:bodyPr/>
        <a:lstStyle/>
        <a:p>
          <a:endParaRPr lang="uk-UA" sz="1000" dirty="0">
            <a:latin typeface="Calibri" pitchFamily="34" charset="0"/>
          </a:endParaRPr>
        </a:p>
      </dgm:t>
    </dgm:pt>
    <dgm:pt modelId="{9E01E741-75FD-4245-ABB0-9D3153618E23}" type="parTrans" cxnId="{550E944E-1716-4DAA-AB46-12B626C77DF8}">
      <dgm:prSet/>
      <dgm:spPr/>
      <dgm:t>
        <a:bodyPr/>
        <a:lstStyle/>
        <a:p>
          <a:endParaRPr lang="uk-UA" sz="1000">
            <a:latin typeface="Calibri" pitchFamily="34" charset="0"/>
          </a:endParaRPr>
        </a:p>
      </dgm:t>
    </dgm:pt>
    <dgm:pt modelId="{3AC2C470-743E-440D-B5DF-B4E60E67F700}" type="sibTrans" cxnId="{550E944E-1716-4DAA-AB46-12B626C77DF8}">
      <dgm:prSet/>
      <dgm:spPr/>
      <dgm:t>
        <a:bodyPr/>
        <a:lstStyle/>
        <a:p>
          <a:endParaRPr lang="uk-UA" sz="1000">
            <a:latin typeface="Calibri" pitchFamily="34" charset="0"/>
          </a:endParaRPr>
        </a:p>
      </dgm:t>
    </dgm:pt>
    <dgm:pt modelId="{BB5CB38B-7FF5-4868-915B-EB5D6976C3DF}">
      <dgm:prSet phldrT="[Текст]" custT="1"/>
      <dgm:spPr>
        <a:solidFill>
          <a:srgbClr val="3399FF"/>
        </a:solidFill>
      </dgm:spPr>
      <dgm:t>
        <a:bodyPr/>
        <a:lstStyle/>
        <a:p>
          <a:endParaRPr lang="uk-UA" sz="1000" dirty="0">
            <a:latin typeface="Calibri" pitchFamily="34" charset="0"/>
          </a:endParaRPr>
        </a:p>
      </dgm:t>
    </dgm:pt>
    <dgm:pt modelId="{08C14CBD-6378-4480-856A-EC22D6055D66}" type="parTrans" cxnId="{4D91F01D-EAD6-4EAB-B741-084794BBEB23}">
      <dgm:prSet/>
      <dgm:spPr/>
      <dgm:t>
        <a:bodyPr/>
        <a:lstStyle/>
        <a:p>
          <a:endParaRPr lang="uk-UA" sz="1000">
            <a:latin typeface="Calibri" pitchFamily="34" charset="0"/>
          </a:endParaRPr>
        </a:p>
      </dgm:t>
    </dgm:pt>
    <dgm:pt modelId="{B5D1851F-E8AA-46DF-B96D-43734412BE95}" type="sibTrans" cxnId="{4D91F01D-EAD6-4EAB-B741-084794BBEB23}">
      <dgm:prSet/>
      <dgm:spPr/>
      <dgm:t>
        <a:bodyPr/>
        <a:lstStyle/>
        <a:p>
          <a:endParaRPr lang="uk-UA" sz="1000">
            <a:latin typeface="Calibri" pitchFamily="34" charset="0"/>
          </a:endParaRPr>
        </a:p>
      </dgm:t>
    </dgm:pt>
    <dgm:pt modelId="{CDD792EF-30D0-4694-8529-5E4524ACFE1E}">
      <dgm:prSet phldrT="[Текст]" custT="1"/>
      <dgm:spPr>
        <a:solidFill>
          <a:srgbClr val="3399FF"/>
        </a:solidFill>
      </dgm:spPr>
      <dgm:t>
        <a:bodyPr/>
        <a:lstStyle/>
        <a:p>
          <a:endParaRPr lang="uk-UA" sz="1000" dirty="0">
            <a:latin typeface="Calibri" pitchFamily="34" charset="0"/>
          </a:endParaRPr>
        </a:p>
      </dgm:t>
    </dgm:pt>
    <dgm:pt modelId="{FEC16F85-FD38-4111-9898-1131E570E313}" type="parTrans" cxnId="{89D66AEA-6009-434D-B898-D2902C156405}">
      <dgm:prSet/>
      <dgm:spPr/>
      <dgm:t>
        <a:bodyPr/>
        <a:lstStyle/>
        <a:p>
          <a:endParaRPr lang="uk-UA" sz="1000">
            <a:latin typeface="Calibri" pitchFamily="34" charset="0"/>
          </a:endParaRPr>
        </a:p>
      </dgm:t>
    </dgm:pt>
    <dgm:pt modelId="{779552AC-9A43-4B97-B267-3FA705621A20}" type="sibTrans" cxnId="{89D66AEA-6009-434D-B898-D2902C156405}">
      <dgm:prSet/>
      <dgm:spPr/>
      <dgm:t>
        <a:bodyPr/>
        <a:lstStyle/>
        <a:p>
          <a:endParaRPr lang="uk-UA" sz="1000">
            <a:latin typeface="Calibri" pitchFamily="34" charset="0"/>
          </a:endParaRPr>
        </a:p>
      </dgm:t>
    </dgm:pt>
    <dgm:pt modelId="{45B9111A-AC0F-495F-A00C-527BEE2C49D6}">
      <dgm:prSet phldrT="[Текст]" custT="1"/>
      <dgm:spPr>
        <a:solidFill>
          <a:srgbClr val="3399FF"/>
        </a:solidFill>
      </dgm:spPr>
      <dgm:t>
        <a:bodyPr/>
        <a:lstStyle/>
        <a:p>
          <a:endParaRPr lang="uk-UA" sz="1000" dirty="0">
            <a:latin typeface="Calibri" pitchFamily="34" charset="0"/>
          </a:endParaRPr>
        </a:p>
      </dgm:t>
    </dgm:pt>
    <dgm:pt modelId="{D8A74180-39AA-4FFA-A4D6-C6A952204D25}" type="parTrans" cxnId="{C4D83A89-132F-4213-B461-B883CD76D29F}">
      <dgm:prSet/>
      <dgm:spPr/>
      <dgm:t>
        <a:bodyPr/>
        <a:lstStyle/>
        <a:p>
          <a:endParaRPr lang="uk-UA" sz="1000">
            <a:latin typeface="Calibri" pitchFamily="34" charset="0"/>
          </a:endParaRPr>
        </a:p>
      </dgm:t>
    </dgm:pt>
    <dgm:pt modelId="{9F94D732-BD51-4C7C-989B-7D7DD6C62696}" type="sibTrans" cxnId="{C4D83A89-132F-4213-B461-B883CD76D29F}">
      <dgm:prSet/>
      <dgm:spPr/>
      <dgm:t>
        <a:bodyPr/>
        <a:lstStyle/>
        <a:p>
          <a:endParaRPr lang="uk-UA" sz="1000">
            <a:latin typeface="Calibri" pitchFamily="34" charset="0"/>
          </a:endParaRPr>
        </a:p>
      </dgm:t>
    </dgm:pt>
    <dgm:pt modelId="{D9EBF38A-5560-43F4-B6A9-7EC554A5FA80}">
      <dgm:prSet phldrT="[Текст]" custT="1"/>
      <dgm:spPr>
        <a:solidFill>
          <a:srgbClr val="3399FF"/>
        </a:solidFill>
      </dgm:spPr>
      <dgm:t>
        <a:bodyPr/>
        <a:lstStyle/>
        <a:p>
          <a:endParaRPr lang="uk-UA" sz="1000" dirty="0">
            <a:latin typeface="Calibri" pitchFamily="34" charset="0"/>
          </a:endParaRPr>
        </a:p>
      </dgm:t>
    </dgm:pt>
    <dgm:pt modelId="{360267AC-9D35-4367-9EF3-443B4C96C7CD}" type="parTrans" cxnId="{458D81B6-27F8-4489-8EB5-0EA754530956}">
      <dgm:prSet/>
      <dgm:spPr/>
      <dgm:t>
        <a:bodyPr/>
        <a:lstStyle/>
        <a:p>
          <a:endParaRPr lang="uk-UA" sz="1000">
            <a:latin typeface="Calibri" pitchFamily="34" charset="0"/>
          </a:endParaRPr>
        </a:p>
      </dgm:t>
    </dgm:pt>
    <dgm:pt modelId="{A55063A8-9055-4A6F-9AC9-F983BD640523}" type="sibTrans" cxnId="{458D81B6-27F8-4489-8EB5-0EA754530956}">
      <dgm:prSet/>
      <dgm:spPr/>
      <dgm:t>
        <a:bodyPr/>
        <a:lstStyle/>
        <a:p>
          <a:endParaRPr lang="uk-UA" sz="1000">
            <a:latin typeface="Calibri" pitchFamily="34" charset="0"/>
          </a:endParaRPr>
        </a:p>
      </dgm:t>
    </dgm:pt>
    <dgm:pt modelId="{54E06E0A-EF04-4470-BA7B-C1A90BFF8901}">
      <dgm:prSet custT="1"/>
      <dgm:spPr/>
      <dgm:t>
        <a:bodyPr/>
        <a:lstStyle/>
        <a:p>
          <a:r>
            <a:rPr lang="uk-UA" sz="1000" dirty="0" smtClean="0">
              <a:latin typeface="Times New Roman" pitchFamily="18" charset="0"/>
              <a:cs typeface="Times New Roman" pitchFamily="18" charset="0"/>
            </a:rPr>
            <a:t>систематично оновлюються бази антивірусного захисту в інформаційних системах Управління</a:t>
          </a:r>
          <a:endParaRPr lang="uk-UA" sz="1000" dirty="0">
            <a:latin typeface="Times New Roman" pitchFamily="18" charset="0"/>
            <a:cs typeface="Times New Roman" pitchFamily="18" charset="0"/>
          </a:endParaRPr>
        </a:p>
      </dgm:t>
    </dgm:pt>
    <dgm:pt modelId="{6F28E491-B91E-4E03-A12C-50BCCEA36B9B}" type="parTrans" cxnId="{2061264E-23E7-49C0-A42B-8D0FF3845857}">
      <dgm:prSet/>
      <dgm:spPr/>
      <dgm:t>
        <a:bodyPr/>
        <a:lstStyle/>
        <a:p>
          <a:endParaRPr lang="uk-UA" sz="1000">
            <a:latin typeface="Calibri" pitchFamily="34" charset="0"/>
          </a:endParaRPr>
        </a:p>
      </dgm:t>
    </dgm:pt>
    <dgm:pt modelId="{962997CB-5433-49C3-ADAD-3C7BD4DDFBC9}" type="sibTrans" cxnId="{2061264E-23E7-49C0-A42B-8D0FF3845857}">
      <dgm:prSet/>
      <dgm:spPr/>
      <dgm:t>
        <a:bodyPr/>
        <a:lstStyle/>
        <a:p>
          <a:endParaRPr lang="uk-UA" sz="1000">
            <a:latin typeface="Calibri" pitchFamily="34" charset="0"/>
          </a:endParaRPr>
        </a:p>
      </dgm:t>
    </dgm:pt>
    <dgm:pt modelId="{4B597D1D-6E7C-4D36-B786-F0831A5A5D57}">
      <dgm:prSet custT="1"/>
      <dgm:spPr/>
      <dgm:t>
        <a:bodyPr/>
        <a:lstStyle/>
        <a:p>
          <a:r>
            <a:rPr lang="uk-UA" sz="1000" dirty="0" smtClean="0">
              <a:latin typeface="Times New Roman" pitchFamily="18" charset="0"/>
              <a:cs typeface="Times New Roman" pitchFamily="18" charset="0"/>
            </a:rPr>
            <a:t>блокується доступ до заборонених </a:t>
          </a:r>
          <a:r>
            <a:rPr lang="uk-UA" sz="1000" dirty="0" err="1" smtClean="0">
              <a:latin typeface="Times New Roman" pitchFamily="18" charset="0"/>
              <a:cs typeface="Times New Roman" pitchFamily="18" charset="0"/>
            </a:rPr>
            <a:t>веб-ресурсів</a:t>
          </a:r>
          <a:endParaRPr lang="uk-UA" sz="1000" dirty="0">
            <a:latin typeface="Times New Roman" pitchFamily="18" charset="0"/>
            <a:cs typeface="Times New Roman" pitchFamily="18" charset="0"/>
          </a:endParaRPr>
        </a:p>
      </dgm:t>
    </dgm:pt>
    <dgm:pt modelId="{FE53BC40-A02E-482F-BEAF-20CE8B8C7A2E}" type="parTrans" cxnId="{9E9D34E7-7C1E-46C2-95E2-3B17369E90DF}">
      <dgm:prSet/>
      <dgm:spPr/>
      <dgm:t>
        <a:bodyPr/>
        <a:lstStyle/>
        <a:p>
          <a:endParaRPr lang="uk-UA" sz="1000">
            <a:latin typeface="Calibri" pitchFamily="34" charset="0"/>
          </a:endParaRPr>
        </a:p>
      </dgm:t>
    </dgm:pt>
    <dgm:pt modelId="{AE68676E-F724-4A5B-B251-1B9ECC9BD05B}" type="sibTrans" cxnId="{9E9D34E7-7C1E-46C2-95E2-3B17369E90DF}">
      <dgm:prSet/>
      <dgm:spPr/>
      <dgm:t>
        <a:bodyPr/>
        <a:lstStyle/>
        <a:p>
          <a:endParaRPr lang="uk-UA" sz="1000">
            <a:latin typeface="Calibri" pitchFamily="34" charset="0"/>
          </a:endParaRPr>
        </a:p>
      </dgm:t>
    </dgm:pt>
    <dgm:pt modelId="{E36978E2-45B6-4F7F-AB1E-68C2342A6557}">
      <dgm:prSet custT="1"/>
      <dgm:spPr/>
      <dgm:t>
        <a:bodyPr/>
        <a:lstStyle/>
        <a:p>
          <a:r>
            <a:rPr lang="uk-UA" sz="1000" dirty="0" smtClean="0">
              <a:latin typeface="Times New Roman" pitchFamily="18" charset="0"/>
              <a:cs typeface="Times New Roman" pitchFamily="18" charset="0"/>
            </a:rPr>
            <a:t>проводиться аналіз та знешкодження </a:t>
          </a:r>
          <a:r>
            <a:rPr lang="uk-UA" sz="1000" dirty="0" err="1" smtClean="0">
              <a:latin typeface="Times New Roman" pitchFamily="18" charset="0"/>
              <a:cs typeface="Times New Roman" pitchFamily="18" charset="0"/>
            </a:rPr>
            <a:t>кібератак</a:t>
          </a:r>
          <a:r>
            <a:rPr lang="uk-UA" sz="1000" dirty="0" smtClean="0">
              <a:latin typeface="Times New Roman" pitchFamily="18" charset="0"/>
              <a:cs typeface="Times New Roman" pitchFamily="18" charset="0"/>
            </a:rPr>
            <a:t> на інформаційні системи УДМС у Чернігівській області</a:t>
          </a:r>
          <a:endParaRPr lang="uk-UA" sz="1000" dirty="0">
            <a:latin typeface="Times New Roman" pitchFamily="18" charset="0"/>
            <a:cs typeface="Times New Roman" pitchFamily="18" charset="0"/>
          </a:endParaRPr>
        </a:p>
      </dgm:t>
    </dgm:pt>
    <dgm:pt modelId="{E0B89CD5-6F7D-4001-BCB0-986115DE1006}" type="parTrans" cxnId="{C548069B-5B89-489F-8E45-61FCDB6DAA0C}">
      <dgm:prSet/>
      <dgm:spPr/>
      <dgm:t>
        <a:bodyPr/>
        <a:lstStyle/>
        <a:p>
          <a:endParaRPr lang="uk-UA" sz="1000">
            <a:latin typeface="Calibri" pitchFamily="34" charset="0"/>
          </a:endParaRPr>
        </a:p>
      </dgm:t>
    </dgm:pt>
    <dgm:pt modelId="{0D049912-535D-406F-9BF6-1299808FCCC8}" type="sibTrans" cxnId="{C548069B-5B89-489F-8E45-61FCDB6DAA0C}">
      <dgm:prSet/>
      <dgm:spPr/>
      <dgm:t>
        <a:bodyPr/>
        <a:lstStyle/>
        <a:p>
          <a:endParaRPr lang="uk-UA" sz="1000">
            <a:latin typeface="Calibri" pitchFamily="34" charset="0"/>
          </a:endParaRPr>
        </a:p>
      </dgm:t>
    </dgm:pt>
    <dgm:pt modelId="{9F52497C-CBDA-4338-9206-F16D932EE792}">
      <dgm:prSet custT="1"/>
      <dgm:spPr/>
      <dgm:t>
        <a:bodyPr/>
        <a:lstStyle/>
        <a:p>
          <a:r>
            <a:rPr lang="uk-UA" sz="950" dirty="0" smtClean="0">
              <a:latin typeface="Times New Roman" pitchFamily="18" charset="0"/>
              <a:cs typeface="Times New Roman" pitchFamily="18" charset="0"/>
            </a:rPr>
            <a:t>на ПК Управління та територіальних підрозділів </a:t>
          </a:r>
          <a:r>
            <a:rPr lang="uk-UA" sz="950" b="1" dirty="0" smtClean="0">
              <a:latin typeface="Times New Roman" pitchFamily="18" charset="0"/>
              <a:cs typeface="Times New Roman" pitchFamily="18" charset="0"/>
            </a:rPr>
            <a:t>(260 шт.)</a:t>
          </a:r>
          <a:r>
            <a:rPr lang="uk-UA" sz="950" dirty="0" smtClean="0">
              <a:latin typeface="Times New Roman" pitchFamily="18" charset="0"/>
              <a:cs typeface="Times New Roman" pitchFamily="18" charset="0"/>
            </a:rPr>
            <a:t> змінено пароль входу в обліковий запис адміністратора для унеможливлення встановлення сторонніми особами програмного забезпечення самостійно</a:t>
          </a:r>
          <a:endParaRPr lang="uk-UA" sz="950" dirty="0">
            <a:latin typeface="Times New Roman" pitchFamily="18" charset="0"/>
            <a:cs typeface="Times New Roman" pitchFamily="18" charset="0"/>
          </a:endParaRPr>
        </a:p>
      </dgm:t>
    </dgm:pt>
    <dgm:pt modelId="{9A58EB75-51A4-4F1B-8F92-927D6AD14882}" type="parTrans" cxnId="{B3B17106-C045-4AA8-BFE3-9D49E8BA6082}">
      <dgm:prSet/>
      <dgm:spPr/>
      <dgm:t>
        <a:bodyPr/>
        <a:lstStyle/>
        <a:p>
          <a:endParaRPr lang="uk-UA" sz="1000">
            <a:latin typeface="Calibri" pitchFamily="34" charset="0"/>
          </a:endParaRPr>
        </a:p>
      </dgm:t>
    </dgm:pt>
    <dgm:pt modelId="{378C4E03-76C6-4878-8B64-32720979A372}" type="sibTrans" cxnId="{B3B17106-C045-4AA8-BFE3-9D49E8BA6082}">
      <dgm:prSet/>
      <dgm:spPr/>
      <dgm:t>
        <a:bodyPr/>
        <a:lstStyle/>
        <a:p>
          <a:endParaRPr lang="uk-UA" sz="1000">
            <a:latin typeface="Calibri" pitchFamily="34" charset="0"/>
          </a:endParaRPr>
        </a:p>
      </dgm:t>
    </dgm:pt>
    <dgm:pt modelId="{17FE4998-7028-4909-87EE-DC81C2286ABE}">
      <dgm:prSet custT="1"/>
      <dgm:spPr/>
      <dgm:t>
        <a:bodyPr/>
        <a:lstStyle/>
        <a:p>
          <a:r>
            <a:rPr lang="uk-UA" sz="950" dirty="0" smtClean="0">
              <a:latin typeface="Times New Roman" pitchFamily="18" charset="0"/>
              <a:cs typeface="Times New Roman" pitchFamily="18" charset="0"/>
            </a:rPr>
            <a:t>на всіх ПК Управління та територіальних підрозділів </a:t>
          </a:r>
          <a:r>
            <a:rPr lang="uk-UA" sz="950" b="1" dirty="0" smtClean="0">
              <a:latin typeface="Times New Roman" pitchFamily="18" charset="0"/>
              <a:cs typeface="Times New Roman" pitchFamily="18" charset="0"/>
            </a:rPr>
            <a:t>(260 шт.)</a:t>
          </a:r>
          <a:r>
            <a:rPr lang="uk-UA" sz="950" dirty="0" smtClean="0">
              <a:latin typeface="Times New Roman" pitchFamily="18" charset="0"/>
              <a:cs typeface="Times New Roman" pitchFamily="18" charset="0"/>
            </a:rPr>
            <a:t> оновлено антивірусне програмне забезпечення до останньої версії</a:t>
          </a:r>
          <a:endParaRPr lang="uk-UA" sz="950" dirty="0">
            <a:latin typeface="Times New Roman" pitchFamily="18" charset="0"/>
            <a:cs typeface="Times New Roman" pitchFamily="18" charset="0"/>
          </a:endParaRPr>
        </a:p>
      </dgm:t>
    </dgm:pt>
    <dgm:pt modelId="{B296E8B5-34F7-4551-8F3E-AE09DCBF27A9}" type="parTrans" cxnId="{920EF0F4-25DE-4279-8454-FD25AFBF1D31}">
      <dgm:prSet/>
      <dgm:spPr/>
      <dgm:t>
        <a:bodyPr/>
        <a:lstStyle/>
        <a:p>
          <a:endParaRPr lang="uk-UA" sz="1000">
            <a:latin typeface="Calibri" pitchFamily="34" charset="0"/>
          </a:endParaRPr>
        </a:p>
      </dgm:t>
    </dgm:pt>
    <dgm:pt modelId="{FF6DCD4A-263D-4EC7-B2C7-D7FEAD5877F9}" type="sibTrans" cxnId="{920EF0F4-25DE-4279-8454-FD25AFBF1D31}">
      <dgm:prSet/>
      <dgm:spPr/>
      <dgm:t>
        <a:bodyPr/>
        <a:lstStyle/>
        <a:p>
          <a:endParaRPr lang="uk-UA" sz="1000">
            <a:latin typeface="Calibri" pitchFamily="34" charset="0"/>
          </a:endParaRPr>
        </a:p>
      </dgm:t>
    </dgm:pt>
    <dgm:pt modelId="{809AD164-EF31-47DA-BF17-BC4729266275}">
      <dgm:prSet custT="1"/>
      <dgm:spPr/>
      <dgm:t>
        <a:bodyPr/>
        <a:lstStyle/>
        <a:p>
          <a:r>
            <a:rPr lang="uk-UA" sz="1000" dirty="0" smtClean="0">
              <a:latin typeface="Times New Roman" pitchFamily="18" charset="0"/>
              <a:cs typeface="Times New Roman" pitchFamily="18" charset="0"/>
            </a:rPr>
            <a:t>замінюються паролі до 41 службової поштової скриньки двічі на рік</a:t>
          </a:r>
          <a:endParaRPr lang="uk-UA" sz="1000" dirty="0">
            <a:latin typeface="Times New Roman" pitchFamily="18" charset="0"/>
            <a:cs typeface="Times New Roman" pitchFamily="18" charset="0"/>
          </a:endParaRPr>
        </a:p>
      </dgm:t>
    </dgm:pt>
    <dgm:pt modelId="{2C7C4A83-5BBE-4F73-859F-EC2579BC23D9}" type="sibTrans" cxnId="{C6A1B442-7AD4-4F04-BCC9-AB930403F50B}">
      <dgm:prSet/>
      <dgm:spPr/>
      <dgm:t>
        <a:bodyPr/>
        <a:lstStyle/>
        <a:p>
          <a:endParaRPr lang="uk-UA" sz="1000">
            <a:latin typeface="Calibri" pitchFamily="34" charset="0"/>
          </a:endParaRPr>
        </a:p>
      </dgm:t>
    </dgm:pt>
    <dgm:pt modelId="{E666F5FF-76D9-49DA-BC4E-F303CF0D020B}" type="parTrans" cxnId="{C6A1B442-7AD4-4F04-BCC9-AB930403F50B}">
      <dgm:prSet/>
      <dgm:spPr/>
      <dgm:t>
        <a:bodyPr/>
        <a:lstStyle/>
        <a:p>
          <a:endParaRPr lang="uk-UA" sz="1000">
            <a:latin typeface="Calibri" pitchFamily="34" charset="0"/>
          </a:endParaRPr>
        </a:p>
      </dgm:t>
    </dgm:pt>
    <dgm:pt modelId="{FE987029-1FE0-48D1-9340-19ADB3A96682}" type="pres">
      <dgm:prSet presAssocID="{FB747413-02E1-4C26-B12E-94067DB87ECD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0738889A-147C-4346-BD15-D54B527ECE20}" type="pres">
      <dgm:prSet presAssocID="{D89FC052-B717-4A58-9280-6312516306DD}" presName="composite" presStyleCnt="0"/>
      <dgm:spPr/>
    </dgm:pt>
    <dgm:pt modelId="{187F2C65-EE17-44ED-9236-9663458DF528}" type="pres">
      <dgm:prSet presAssocID="{D89FC052-B717-4A58-9280-6312516306DD}" presName="parentText" presStyleLbl="alignNode1" presStyleIdx="0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C2F645B7-B119-40AD-B737-8FEA7583A1F2}" type="pres">
      <dgm:prSet presAssocID="{D89FC052-B717-4A58-9280-6312516306DD}" presName="descendantText" presStyleLbl="alignAcc1" presStyleIdx="0" presStyleCnt="6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17300A4A-E2BC-4F3D-A26C-62380B4561C8}" type="pres">
      <dgm:prSet presAssocID="{507BA974-8293-44C2-9135-F426B607769C}" presName="sp" presStyleCnt="0"/>
      <dgm:spPr/>
    </dgm:pt>
    <dgm:pt modelId="{3A1DFEC9-0026-4744-87E4-8076BE0DA7F6}" type="pres">
      <dgm:prSet presAssocID="{AFCC1D1E-2643-4E2F-AE76-FAFAB2AAE3CA}" presName="composite" presStyleCnt="0"/>
      <dgm:spPr/>
    </dgm:pt>
    <dgm:pt modelId="{68BA0167-40A2-44F5-86E9-A90A09772031}" type="pres">
      <dgm:prSet presAssocID="{AFCC1D1E-2643-4E2F-AE76-FAFAB2AAE3CA}" presName="parentText" presStyleLbl="alignNode1" presStyleIdx="1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A3CE498-46F3-4796-B1E5-74B2014CB9AA}" type="pres">
      <dgm:prSet presAssocID="{AFCC1D1E-2643-4E2F-AE76-FAFAB2AAE3CA}" presName="descendantText" presStyleLbl="alignAcc1" presStyleIdx="1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AD4650F-9F41-4307-A3E8-5E4194C00EDC}" type="pres">
      <dgm:prSet presAssocID="{3AC2C470-743E-440D-B5DF-B4E60E67F700}" presName="sp" presStyleCnt="0"/>
      <dgm:spPr/>
    </dgm:pt>
    <dgm:pt modelId="{AC90C65E-A35A-458E-8AF8-CAB06F2F8DC0}" type="pres">
      <dgm:prSet presAssocID="{BB5CB38B-7FF5-4868-915B-EB5D6976C3DF}" presName="composite" presStyleCnt="0"/>
      <dgm:spPr/>
    </dgm:pt>
    <dgm:pt modelId="{5AAF8C45-21A5-4671-A813-1AA246E0434E}" type="pres">
      <dgm:prSet presAssocID="{BB5CB38B-7FF5-4868-915B-EB5D6976C3DF}" presName="parentText" presStyleLbl="alignNode1" presStyleIdx="2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D011BD6-4821-4359-A326-CA94B7B0E93B}" type="pres">
      <dgm:prSet presAssocID="{BB5CB38B-7FF5-4868-915B-EB5D6976C3DF}" presName="descendantText" presStyleLbl="alignAcc1" presStyleIdx="2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A353FEA-EDBB-4B53-9738-A24F209B4F00}" type="pres">
      <dgm:prSet presAssocID="{B5D1851F-E8AA-46DF-B96D-43734412BE95}" presName="sp" presStyleCnt="0"/>
      <dgm:spPr/>
    </dgm:pt>
    <dgm:pt modelId="{1E66959D-32FB-4D07-B235-8C1FDFCB5598}" type="pres">
      <dgm:prSet presAssocID="{CDD792EF-30D0-4694-8529-5E4524ACFE1E}" presName="composite" presStyleCnt="0"/>
      <dgm:spPr/>
    </dgm:pt>
    <dgm:pt modelId="{477AE4B3-ADC9-450F-BF2B-A5E0944DCF77}" type="pres">
      <dgm:prSet presAssocID="{CDD792EF-30D0-4694-8529-5E4524ACFE1E}" presName="parentText" presStyleLbl="alignNode1" presStyleIdx="3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68179C3-B1A4-4BEC-A210-81CB2A52C439}" type="pres">
      <dgm:prSet presAssocID="{CDD792EF-30D0-4694-8529-5E4524ACFE1E}" presName="descendantText" presStyleLbl="alignAcc1" presStyleIdx="3" presStyleCnt="6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CC0C22D5-9C39-404D-AC3E-3A03D59171C2}" type="pres">
      <dgm:prSet presAssocID="{779552AC-9A43-4B97-B267-3FA705621A20}" presName="sp" presStyleCnt="0"/>
      <dgm:spPr/>
    </dgm:pt>
    <dgm:pt modelId="{3D9EE322-63EE-4C52-9F70-13B135B5216F}" type="pres">
      <dgm:prSet presAssocID="{45B9111A-AC0F-495F-A00C-527BEE2C49D6}" presName="composite" presStyleCnt="0"/>
      <dgm:spPr/>
    </dgm:pt>
    <dgm:pt modelId="{19F60F0B-4D13-4565-91A9-6EA587A928D1}" type="pres">
      <dgm:prSet presAssocID="{45B9111A-AC0F-495F-A00C-527BEE2C49D6}" presName="parentText" presStyleLbl="alignNode1" presStyleIdx="4" presStyleCnt="6" custLinFactNeighborY="-472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787BEB7-1E34-4721-9167-F9094C00DA21}" type="pres">
      <dgm:prSet presAssocID="{45B9111A-AC0F-495F-A00C-527BEE2C49D6}" presName="descendantText" presStyleLbl="alignAcc1" presStyleIdx="4" presStyleCnt="6" custScaleY="13443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D3DDAFB-A8BA-4033-854A-2C3D12C6CD64}" type="pres">
      <dgm:prSet presAssocID="{9F94D732-BD51-4C7C-989B-7D7DD6C62696}" presName="sp" presStyleCnt="0"/>
      <dgm:spPr/>
    </dgm:pt>
    <dgm:pt modelId="{769D8F41-1F36-4725-8E90-072B8F0CBA4B}" type="pres">
      <dgm:prSet presAssocID="{D9EBF38A-5560-43F4-B6A9-7EC554A5FA80}" presName="composite" presStyleCnt="0"/>
      <dgm:spPr/>
    </dgm:pt>
    <dgm:pt modelId="{FDFFC341-EAA8-488C-8DA6-00EDD69227D5}" type="pres">
      <dgm:prSet presAssocID="{D9EBF38A-5560-43F4-B6A9-7EC554A5FA80}" presName="parentText" presStyleLbl="alignNode1" presStyleIdx="5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55DF277-5265-4EE5-AA84-8017AB51C812}" type="pres">
      <dgm:prSet presAssocID="{D9EBF38A-5560-43F4-B6A9-7EC554A5FA80}" presName="descendantText" presStyleLbl="alignAcc1" presStyleIdx="5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C5223F9-6599-4205-A3F8-C8A71A2B0DDB}" type="presOf" srcId="{45B9111A-AC0F-495F-A00C-527BEE2C49D6}" destId="{19F60F0B-4D13-4565-91A9-6EA587A928D1}" srcOrd="0" destOrd="0" presId="urn:microsoft.com/office/officeart/2005/8/layout/chevron2"/>
    <dgm:cxn modelId="{C69D5BE9-492E-412F-B4BD-3A6EAE7895AC}" type="presOf" srcId="{17FE4998-7028-4909-87EE-DC81C2286ABE}" destId="{E55DF277-5265-4EE5-AA84-8017AB51C812}" srcOrd="0" destOrd="0" presId="urn:microsoft.com/office/officeart/2005/8/layout/chevron2"/>
    <dgm:cxn modelId="{AACE8BDE-FA4D-4CDE-967A-42AF3A21F0D5}" type="presOf" srcId="{809AD164-EF31-47DA-BF17-BC4729266275}" destId="{C68179C3-B1A4-4BEC-A210-81CB2A52C439}" srcOrd="0" destOrd="0" presId="urn:microsoft.com/office/officeart/2005/8/layout/chevron2"/>
    <dgm:cxn modelId="{C8C4F016-D762-404E-B5EF-81690CB8299A}" type="presOf" srcId="{4B597D1D-6E7C-4D36-B786-F0831A5A5D57}" destId="{1A3CE498-46F3-4796-B1E5-74B2014CB9AA}" srcOrd="0" destOrd="0" presId="urn:microsoft.com/office/officeart/2005/8/layout/chevron2"/>
    <dgm:cxn modelId="{4F242874-9E77-4A30-84E2-5A23C5E43DE0}" srcId="{FB747413-02E1-4C26-B12E-94067DB87ECD}" destId="{D89FC052-B717-4A58-9280-6312516306DD}" srcOrd="0" destOrd="0" parTransId="{087099AE-0723-496E-9CE5-09D1F95B110C}" sibTransId="{507BA974-8293-44C2-9135-F426B607769C}"/>
    <dgm:cxn modelId="{2061264E-23E7-49C0-A42B-8D0FF3845857}" srcId="{D89FC052-B717-4A58-9280-6312516306DD}" destId="{54E06E0A-EF04-4470-BA7B-C1A90BFF8901}" srcOrd="0" destOrd="0" parTransId="{6F28E491-B91E-4E03-A12C-50BCCEA36B9B}" sibTransId="{962997CB-5433-49C3-ADAD-3C7BD4DDFBC9}"/>
    <dgm:cxn modelId="{B3B17106-C045-4AA8-BFE3-9D49E8BA6082}" srcId="{45B9111A-AC0F-495F-A00C-527BEE2C49D6}" destId="{9F52497C-CBDA-4338-9206-F16D932EE792}" srcOrd="0" destOrd="0" parTransId="{9A58EB75-51A4-4F1B-8F92-927D6AD14882}" sibTransId="{378C4E03-76C6-4878-8B64-32720979A372}"/>
    <dgm:cxn modelId="{550E944E-1716-4DAA-AB46-12B626C77DF8}" srcId="{FB747413-02E1-4C26-B12E-94067DB87ECD}" destId="{AFCC1D1E-2643-4E2F-AE76-FAFAB2AAE3CA}" srcOrd="1" destOrd="0" parTransId="{9E01E741-75FD-4245-ABB0-9D3153618E23}" sibTransId="{3AC2C470-743E-440D-B5DF-B4E60E67F700}"/>
    <dgm:cxn modelId="{AA87FC5C-63FB-4201-8565-5D5CD711F867}" type="presOf" srcId="{D89FC052-B717-4A58-9280-6312516306DD}" destId="{187F2C65-EE17-44ED-9236-9663458DF528}" srcOrd="0" destOrd="0" presId="urn:microsoft.com/office/officeart/2005/8/layout/chevron2"/>
    <dgm:cxn modelId="{048D90EF-D0AD-4AC0-9870-0CB4DF0E0CB5}" type="presOf" srcId="{9F52497C-CBDA-4338-9206-F16D932EE792}" destId="{2787BEB7-1E34-4721-9167-F9094C00DA21}" srcOrd="0" destOrd="0" presId="urn:microsoft.com/office/officeart/2005/8/layout/chevron2"/>
    <dgm:cxn modelId="{C6A1B442-7AD4-4F04-BCC9-AB930403F50B}" srcId="{CDD792EF-30D0-4694-8529-5E4524ACFE1E}" destId="{809AD164-EF31-47DA-BF17-BC4729266275}" srcOrd="0" destOrd="0" parTransId="{E666F5FF-76D9-49DA-BC4E-F303CF0D020B}" sibTransId="{2C7C4A83-5BBE-4F73-859F-EC2579BC23D9}"/>
    <dgm:cxn modelId="{920EF0F4-25DE-4279-8454-FD25AFBF1D31}" srcId="{D9EBF38A-5560-43F4-B6A9-7EC554A5FA80}" destId="{17FE4998-7028-4909-87EE-DC81C2286ABE}" srcOrd="0" destOrd="0" parTransId="{B296E8B5-34F7-4551-8F3E-AE09DCBF27A9}" sibTransId="{FF6DCD4A-263D-4EC7-B2C7-D7FEAD5877F9}"/>
    <dgm:cxn modelId="{5097371D-E585-4A98-A8BC-286F6F9F0A37}" type="presOf" srcId="{E36978E2-45B6-4F7F-AB1E-68C2342A6557}" destId="{0D011BD6-4821-4359-A326-CA94B7B0E93B}" srcOrd="0" destOrd="0" presId="urn:microsoft.com/office/officeart/2005/8/layout/chevron2"/>
    <dgm:cxn modelId="{86BFA95E-E8D2-4561-9E7C-99333AB68033}" type="presOf" srcId="{54E06E0A-EF04-4470-BA7B-C1A90BFF8901}" destId="{C2F645B7-B119-40AD-B737-8FEA7583A1F2}" srcOrd="0" destOrd="0" presId="urn:microsoft.com/office/officeart/2005/8/layout/chevron2"/>
    <dgm:cxn modelId="{458D81B6-27F8-4489-8EB5-0EA754530956}" srcId="{FB747413-02E1-4C26-B12E-94067DB87ECD}" destId="{D9EBF38A-5560-43F4-B6A9-7EC554A5FA80}" srcOrd="5" destOrd="0" parTransId="{360267AC-9D35-4367-9EF3-443B4C96C7CD}" sibTransId="{A55063A8-9055-4A6F-9AC9-F983BD640523}"/>
    <dgm:cxn modelId="{C548069B-5B89-489F-8E45-61FCDB6DAA0C}" srcId="{BB5CB38B-7FF5-4868-915B-EB5D6976C3DF}" destId="{E36978E2-45B6-4F7F-AB1E-68C2342A6557}" srcOrd="0" destOrd="0" parTransId="{E0B89CD5-6F7D-4001-BCB0-986115DE1006}" sibTransId="{0D049912-535D-406F-9BF6-1299808FCCC8}"/>
    <dgm:cxn modelId="{75DAA4B5-FD77-4A15-9C19-1547A2E0E099}" type="presOf" srcId="{FB747413-02E1-4C26-B12E-94067DB87ECD}" destId="{FE987029-1FE0-48D1-9340-19ADB3A96682}" srcOrd="0" destOrd="0" presId="urn:microsoft.com/office/officeart/2005/8/layout/chevron2"/>
    <dgm:cxn modelId="{C4D83A89-132F-4213-B461-B883CD76D29F}" srcId="{FB747413-02E1-4C26-B12E-94067DB87ECD}" destId="{45B9111A-AC0F-495F-A00C-527BEE2C49D6}" srcOrd="4" destOrd="0" parTransId="{D8A74180-39AA-4FFA-A4D6-C6A952204D25}" sibTransId="{9F94D732-BD51-4C7C-989B-7D7DD6C62696}"/>
    <dgm:cxn modelId="{72E9C2EA-D692-47A8-89FC-279F07DE2A10}" type="presOf" srcId="{BB5CB38B-7FF5-4868-915B-EB5D6976C3DF}" destId="{5AAF8C45-21A5-4671-A813-1AA246E0434E}" srcOrd="0" destOrd="0" presId="urn:microsoft.com/office/officeart/2005/8/layout/chevron2"/>
    <dgm:cxn modelId="{85972ADE-88B9-4E16-B36D-8ABD88CEA000}" type="presOf" srcId="{AFCC1D1E-2643-4E2F-AE76-FAFAB2AAE3CA}" destId="{68BA0167-40A2-44F5-86E9-A90A09772031}" srcOrd="0" destOrd="0" presId="urn:microsoft.com/office/officeart/2005/8/layout/chevron2"/>
    <dgm:cxn modelId="{A0AEF773-5168-43EF-BADD-0DD83EEB8513}" type="presOf" srcId="{D9EBF38A-5560-43F4-B6A9-7EC554A5FA80}" destId="{FDFFC341-EAA8-488C-8DA6-00EDD69227D5}" srcOrd="0" destOrd="0" presId="urn:microsoft.com/office/officeart/2005/8/layout/chevron2"/>
    <dgm:cxn modelId="{54221A9E-8340-4167-A212-B3B94C3F239B}" type="presOf" srcId="{CDD792EF-30D0-4694-8529-5E4524ACFE1E}" destId="{477AE4B3-ADC9-450F-BF2B-A5E0944DCF77}" srcOrd="0" destOrd="0" presId="urn:microsoft.com/office/officeart/2005/8/layout/chevron2"/>
    <dgm:cxn modelId="{9E9D34E7-7C1E-46C2-95E2-3B17369E90DF}" srcId="{AFCC1D1E-2643-4E2F-AE76-FAFAB2AAE3CA}" destId="{4B597D1D-6E7C-4D36-B786-F0831A5A5D57}" srcOrd="0" destOrd="0" parTransId="{FE53BC40-A02E-482F-BEAF-20CE8B8C7A2E}" sibTransId="{AE68676E-F724-4A5B-B251-1B9ECC9BD05B}"/>
    <dgm:cxn modelId="{4D91F01D-EAD6-4EAB-B741-084794BBEB23}" srcId="{FB747413-02E1-4C26-B12E-94067DB87ECD}" destId="{BB5CB38B-7FF5-4868-915B-EB5D6976C3DF}" srcOrd="2" destOrd="0" parTransId="{08C14CBD-6378-4480-856A-EC22D6055D66}" sibTransId="{B5D1851F-E8AA-46DF-B96D-43734412BE95}"/>
    <dgm:cxn modelId="{89D66AEA-6009-434D-B898-D2902C156405}" srcId="{FB747413-02E1-4C26-B12E-94067DB87ECD}" destId="{CDD792EF-30D0-4694-8529-5E4524ACFE1E}" srcOrd="3" destOrd="0" parTransId="{FEC16F85-FD38-4111-9898-1131E570E313}" sibTransId="{779552AC-9A43-4B97-B267-3FA705621A20}"/>
    <dgm:cxn modelId="{B2FF865B-4D87-42A7-B790-B021B4175AB8}" type="presParOf" srcId="{FE987029-1FE0-48D1-9340-19ADB3A96682}" destId="{0738889A-147C-4346-BD15-D54B527ECE20}" srcOrd="0" destOrd="0" presId="urn:microsoft.com/office/officeart/2005/8/layout/chevron2"/>
    <dgm:cxn modelId="{0E37467E-46D3-4A00-95A5-8E7DD040588A}" type="presParOf" srcId="{0738889A-147C-4346-BD15-D54B527ECE20}" destId="{187F2C65-EE17-44ED-9236-9663458DF528}" srcOrd="0" destOrd="0" presId="urn:microsoft.com/office/officeart/2005/8/layout/chevron2"/>
    <dgm:cxn modelId="{52BF1146-2F80-464D-92AC-9FAC16BF3E53}" type="presParOf" srcId="{0738889A-147C-4346-BD15-D54B527ECE20}" destId="{C2F645B7-B119-40AD-B737-8FEA7583A1F2}" srcOrd="1" destOrd="0" presId="urn:microsoft.com/office/officeart/2005/8/layout/chevron2"/>
    <dgm:cxn modelId="{08F9796A-75E6-429C-8572-CCBE198CA30C}" type="presParOf" srcId="{FE987029-1FE0-48D1-9340-19ADB3A96682}" destId="{17300A4A-E2BC-4F3D-A26C-62380B4561C8}" srcOrd="1" destOrd="0" presId="urn:microsoft.com/office/officeart/2005/8/layout/chevron2"/>
    <dgm:cxn modelId="{1E08E1AD-D514-4192-999C-C2857CBB9EF5}" type="presParOf" srcId="{FE987029-1FE0-48D1-9340-19ADB3A96682}" destId="{3A1DFEC9-0026-4744-87E4-8076BE0DA7F6}" srcOrd="2" destOrd="0" presId="urn:microsoft.com/office/officeart/2005/8/layout/chevron2"/>
    <dgm:cxn modelId="{E41C42D7-9E8B-41B1-8117-43CD2627AFE2}" type="presParOf" srcId="{3A1DFEC9-0026-4744-87E4-8076BE0DA7F6}" destId="{68BA0167-40A2-44F5-86E9-A90A09772031}" srcOrd="0" destOrd="0" presId="urn:microsoft.com/office/officeart/2005/8/layout/chevron2"/>
    <dgm:cxn modelId="{429C619F-19D1-46C7-A982-BF7EC3EE22F7}" type="presParOf" srcId="{3A1DFEC9-0026-4744-87E4-8076BE0DA7F6}" destId="{1A3CE498-46F3-4796-B1E5-74B2014CB9AA}" srcOrd="1" destOrd="0" presId="urn:microsoft.com/office/officeart/2005/8/layout/chevron2"/>
    <dgm:cxn modelId="{799B03CD-0790-4431-8FE0-C649182B1F68}" type="presParOf" srcId="{FE987029-1FE0-48D1-9340-19ADB3A96682}" destId="{CAD4650F-9F41-4307-A3E8-5E4194C00EDC}" srcOrd="3" destOrd="0" presId="urn:microsoft.com/office/officeart/2005/8/layout/chevron2"/>
    <dgm:cxn modelId="{D622C383-AE82-421E-AD3F-A093E7A5A322}" type="presParOf" srcId="{FE987029-1FE0-48D1-9340-19ADB3A96682}" destId="{AC90C65E-A35A-458E-8AF8-CAB06F2F8DC0}" srcOrd="4" destOrd="0" presId="urn:microsoft.com/office/officeart/2005/8/layout/chevron2"/>
    <dgm:cxn modelId="{6A6D0B4F-2CFB-4F86-9AA9-31E71C03FEEB}" type="presParOf" srcId="{AC90C65E-A35A-458E-8AF8-CAB06F2F8DC0}" destId="{5AAF8C45-21A5-4671-A813-1AA246E0434E}" srcOrd="0" destOrd="0" presId="urn:microsoft.com/office/officeart/2005/8/layout/chevron2"/>
    <dgm:cxn modelId="{9ECD5B1F-CF29-4259-B5EF-C976582293F3}" type="presParOf" srcId="{AC90C65E-A35A-458E-8AF8-CAB06F2F8DC0}" destId="{0D011BD6-4821-4359-A326-CA94B7B0E93B}" srcOrd="1" destOrd="0" presId="urn:microsoft.com/office/officeart/2005/8/layout/chevron2"/>
    <dgm:cxn modelId="{ED4BE9FD-4A13-46F3-A60B-175B38C46F6B}" type="presParOf" srcId="{FE987029-1FE0-48D1-9340-19ADB3A96682}" destId="{3A353FEA-EDBB-4B53-9738-A24F209B4F00}" srcOrd="5" destOrd="0" presId="urn:microsoft.com/office/officeart/2005/8/layout/chevron2"/>
    <dgm:cxn modelId="{4C12CA99-603B-40A0-B827-72BC5FC4A64F}" type="presParOf" srcId="{FE987029-1FE0-48D1-9340-19ADB3A96682}" destId="{1E66959D-32FB-4D07-B235-8C1FDFCB5598}" srcOrd="6" destOrd="0" presId="urn:microsoft.com/office/officeart/2005/8/layout/chevron2"/>
    <dgm:cxn modelId="{41B22988-016C-4445-8664-609E912F8FE2}" type="presParOf" srcId="{1E66959D-32FB-4D07-B235-8C1FDFCB5598}" destId="{477AE4B3-ADC9-450F-BF2B-A5E0944DCF77}" srcOrd="0" destOrd="0" presId="urn:microsoft.com/office/officeart/2005/8/layout/chevron2"/>
    <dgm:cxn modelId="{528D5FEA-F977-43B9-AFA9-895CCA97F0DB}" type="presParOf" srcId="{1E66959D-32FB-4D07-B235-8C1FDFCB5598}" destId="{C68179C3-B1A4-4BEC-A210-81CB2A52C439}" srcOrd="1" destOrd="0" presId="urn:microsoft.com/office/officeart/2005/8/layout/chevron2"/>
    <dgm:cxn modelId="{781D9FDB-B457-43DE-9590-49B258727D77}" type="presParOf" srcId="{FE987029-1FE0-48D1-9340-19ADB3A96682}" destId="{CC0C22D5-9C39-404D-AC3E-3A03D59171C2}" srcOrd="7" destOrd="0" presId="urn:microsoft.com/office/officeart/2005/8/layout/chevron2"/>
    <dgm:cxn modelId="{03AC8CE8-7609-49F1-B16A-D3074E0170EB}" type="presParOf" srcId="{FE987029-1FE0-48D1-9340-19ADB3A96682}" destId="{3D9EE322-63EE-4C52-9F70-13B135B5216F}" srcOrd="8" destOrd="0" presId="urn:microsoft.com/office/officeart/2005/8/layout/chevron2"/>
    <dgm:cxn modelId="{03C58865-D740-4912-AEBA-E832CAF191F2}" type="presParOf" srcId="{3D9EE322-63EE-4C52-9F70-13B135B5216F}" destId="{19F60F0B-4D13-4565-91A9-6EA587A928D1}" srcOrd="0" destOrd="0" presId="urn:microsoft.com/office/officeart/2005/8/layout/chevron2"/>
    <dgm:cxn modelId="{0515CABE-AF67-42FD-ADD0-8CF23496C9A1}" type="presParOf" srcId="{3D9EE322-63EE-4C52-9F70-13B135B5216F}" destId="{2787BEB7-1E34-4721-9167-F9094C00DA21}" srcOrd="1" destOrd="0" presId="urn:microsoft.com/office/officeart/2005/8/layout/chevron2"/>
    <dgm:cxn modelId="{3FD262BF-7D9A-4AA3-B15F-393137CCACBF}" type="presParOf" srcId="{FE987029-1FE0-48D1-9340-19ADB3A96682}" destId="{5D3DDAFB-A8BA-4033-854A-2C3D12C6CD64}" srcOrd="9" destOrd="0" presId="urn:microsoft.com/office/officeart/2005/8/layout/chevron2"/>
    <dgm:cxn modelId="{0AE5DE89-3F46-4BDE-B94B-47A968A5853A}" type="presParOf" srcId="{FE987029-1FE0-48D1-9340-19ADB3A96682}" destId="{769D8F41-1F36-4725-8E90-072B8F0CBA4B}" srcOrd="10" destOrd="0" presId="urn:microsoft.com/office/officeart/2005/8/layout/chevron2"/>
    <dgm:cxn modelId="{0AD78278-D802-43F1-9574-C74A475F92F2}" type="presParOf" srcId="{769D8F41-1F36-4725-8E90-072B8F0CBA4B}" destId="{FDFFC341-EAA8-488C-8DA6-00EDD69227D5}" srcOrd="0" destOrd="0" presId="urn:microsoft.com/office/officeart/2005/8/layout/chevron2"/>
    <dgm:cxn modelId="{1D7933FB-7BA0-4F1F-ACE1-916772D19713}" type="presParOf" srcId="{769D8F41-1F36-4725-8E90-072B8F0CBA4B}" destId="{E55DF277-5265-4EE5-AA84-8017AB51C812}" srcOrd="1" destOrd="0" presId="urn:microsoft.com/office/officeart/2005/8/layout/chevron2"/>
  </dgm:cxnLst>
  <dgm:bg/>
  <dgm:whole/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42FE1C00-DFE5-4B08-9813-681AA12C5605}" type="doc">
      <dgm:prSet loTypeId="urn:microsoft.com/office/officeart/2005/8/layout/chevron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uk-UA"/>
        </a:p>
      </dgm:t>
    </dgm:pt>
    <dgm:pt modelId="{DF73FB80-AF5C-41E8-869E-CF29150C3DD3}">
      <dgm:prSet phldrT="[Текст]"/>
      <dgm:spPr>
        <a:solidFill>
          <a:srgbClr val="AEDAF0"/>
        </a:solidFill>
        <a:ln w="3175"/>
      </dgm:spPr>
      <dgm:t>
        <a:bodyPr/>
        <a:lstStyle/>
        <a:p>
          <a:r>
            <a:rPr lang="uk-UA" dirty="0" smtClean="0">
              <a:latin typeface="Times New Roman" pitchFamily="18" charset="0"/>
              <a:cs typeface="Times New Roman" pitchFamily="18" charset="0"/>
            </a:rPr>
            <a:t> </a:t>
          </a:r>
          <a:endParaRPr lang="uk-UA" dirty="0">
            <a:latin typeface="Times New Roman" pitchFamily="18" charset="0"/>
            <a:cs typeface="Times New Roman" pitchFamily="18" charset="0"/>
          </a:endParaRPr>
        </a:p>
      </dgm:t>
    </dgm:pt>
    <dgm:pt modelId="{169497E6-04BE-496B-BC95-809B989E012B}" type="parTrans" cxnId="{58369632-F887-43E4-85D3-B2A0E08D6840}">
      <dgm:prSet/>
      <dgm:spPr/>
      <dgm:t>
        <a:bodyPr/>
        <a:lstStyle/>
        <a:p>
          <a:endParaRPr lang="uk-UA"/>
        </a:p>
      </dgm:t>
    </dgm:pt>
    <dgm:pt modelId="{63C16B71-1827-4A65-80AD-611C90A4E543}" type="sibTrans" cxnId="{58369632-F887-43E4-85D3-B2A0E08D6840}">
      <dgm:prSet/>
      <dgm:spPr/>
      <dgm:t>
        <a:bodyPr/>
        <a:lstStyle/>
        <a:p>
          <a:endParaRPr lang="uk-UA"/>
        </a:p>
      </dgm:t>
    </dgm:pt>
    <dgm:pt modelId="{68A2C82F-E241-4E98-AD7B-A6C5017A1FB5}">
      <dgm:prSet phldrT="[Текст]"/>
      <dgm:spPr>
        <a:solidFill>
          <a:srgbClr val="AEDAF0"/>
        </a:solidFill>
        <a:ln w="3175"/>
      </dgm:spPr>
      <dgm:t>
        <a:bodyPr/>
        <a:lstStyle/>
        <a:p>
          <a:r>
            <a:rPr lang="uk-UA" dirty="0" smtClean="0">
              <a:latin typeface="Times New Roman" pitchFamily="18" charset="0"/>
              <a:cs typeface="Times New Roman" pitchFamily="18" charset="0"/>
            </a:rPr>
            <a:t> </a:t>
          </a:r>
          <a:endParaRPr lang="uk-UA" dirty="0">
            <a:latin typeface="Times New Roman" pitchFamily="18" charset="0"/>
            <a:cs typeface="Times New Roman" pitchFamily="18" charset="0"/>
          </a:endParaRPr>
        </a:p>
      </dgm:t>
    </dgm:pt>
    <dgm:pt modelId="{B8AE4EE8-8DB7-4171-BBC8-A1F60730DBD0}" type="parTrans" cxnId="{7368BC29-30E4-421F-A655-741CCBAA04AF}">
      <dgm:prSet/>
      <dgm:spPr/>
      <dgm:t>
        <a:bodyPr/>
        <a:lstStyle/>
        <a:p>
          <a:endParaRPr lang="uk-UA"/>
        </a:p>
      </dgm:t>
    </dgm:pt>
    <dgm:pt modelId="{0397B420-6424-4C79-ADE6-6300B9E80EB8}" type="sibTrans" cxnId="{7368BC29-30E4-421F-A655-741CCBAA04AF}">
      <dgm:prSet/>
      <dgm:spPr/>
      <dgm:t>
        <a:bodyPr/>
        <a:lstStyle/>
        <a:p>
          <a:endParaRPr lang="uk-UA"/>
        </a:p>
      </dgm:t>
    </dgm:pt>
    <dgm:pt modelId="{EAEE2F88-1E66-4E8E-BB70-9A9ABC74082A}">
      <dgm:prSet phldrT="[Текст]" custT="1"/>
      <dgm:spPr>
        <a:ln w="3175"/>
      </dgm:spPr>
      <dgm:t>
        <a:bodyPr/>
        <a:lstStyle/>
        <a:p>
          <a:r>
            <a:rPr lang="uk-UA" sz="1000" dirty="0" smtClean="0">
              <a:latin typeface="Times New Roman" pitchFamily="18" charset="0"/>
              <a:cs typeface="Times New Roman" pitchFamily="18" charset="0"/>
            </a:rPr>
            <a:t>  Для забезпечення вільного доступу, на зручній висоті, зокрема для осіб, які переміщаються на візку, біля вхідних дверей розміщено кнопки виклику</a:t>
          </a:r>
          <a:endParaRPr lang="uk-UA" sz="1000" dirty="0">
            <a:latin typeface="Times New Roman" pitchFamily="18" charset="0"/>
            <a:cs typeface="Times New Roman" pitchFamily="18" charset="0"/>
          </a:endParaRPr>
        </a:p>
      </dgm:t>
    </dgm:pt>
    <dgm:pt modelId="{AF40EBA5-F87B-41FD-8C57-59B24A26FC25}" type="parTrans" cxnId="{6E38E928-1921-4148-846E-1F5C6290C1EE}">
      <dgm:prSet/>
      <dgm:spPr/>
      <dgm:t>
        <a:bodyPr/>
        <a:lstStyle/>
        <a:p>
          <a:endParaRPr lang="uk-UA"/>
        </a:p>
      </dgm:t>
    </dgm:pt>
    <dgm:pt modelId="{00DA5E3B-0466-4746-A0F7-0D62AD731D31}" type="sibTrans" cxnId="{6E38E928-1921-4148-846E-1F5C6290C1EE}">
      <dgm:prSet/>
      <dgm:spPr/>
      <dgm:t>
        <a:bodyPr/>
        <a:lstStyle/>
        <a:p>
          <a:endParaRPr lang="uk-UA"/>
        </a:p>
      </dgm:t>
    </dgm:pt>
    <dgm:pt modelId="{B65629FA-A5DD-400B-A320-A2C24B9E0078}">
      <dgm:prSet phldrT="[Текст]" custT="1"/>
      <dgm:spPr>
        <a:ln w="3175"/>
      </dgm:spPr>
      <dgm:t>
        <a:bodyPr/>
        <a:lstStyle/>
        <a:p>
          <a:r>
            <a:rPr lang="uk-UA" sz="1000" dirty="0" smtClean="0">
              <a:latin typeface="Times New Roman" pitchFamily="18" charset="0"/>
              <a:cs typeface="Times New Roman" pitchFamily="18" charset="0"/>
            </a:rPr>
            <a:t>  На фасадах будівель та в приміщеннях розміщено інформаційні таблички, які дублюються шрифтом </a:t>
          </a:r>
          <a:r>
            <a:rPr lang="uk-UA" sz="1000" dirty="0" err="1" smtClean="0">
              <a:latin typeface="Times New Roman" pitchFamily="18" charset="0"/>
              <a:cs typeface="Times New Roman" pitchFamily="18" charset="0"/>
            </a:rPr>
            <a:t>Брайля</a:t>
          </a:r>
          <a:endParaRPr lang="uk-UA" sz="1000" dirty="0">
            <a:latin typeface="Times New Roman" pitchFamily="18" charset="0"/>
            <a:cs typeface="Times New Roman" pitchFamily="18" charset="0"/>
          </a:endParaRPr>
        </a:p>
      </dgm:t>
    </dgm:pt>
    <dgm:pt modelId="{E898A65D-4DB9-45A0-B1A0-71C65D741550}" type="parTrans" cxnId="{CBFDF247-9D46-4DCE-AD0F-07B3D35C56E4}">
      <dgm:prSet/>
      <dgm:spPr/>
      <dgm:t>
        <a:bodyPr/>
        <a:lstStyle/>
        <a:p>
          <a:endParaRPr lang="uk-UA"/>
        </a:p>
      </dgm:t>
    </dgm:pt>
    <dgm:pt modelId="{7C5AEF20-15E7-43D2-8994-E5F3CD4D16F7}" type="sibTrans" cxnId="{CBFDF247-9D46-4DCE-AD0F-07B3D35C56E4}">
      <dgm:prSet/>
      <dgm:spPr/>
      <dgm:t>
        <a:bodyPr/>
        <a:lstStyle/>
        <a:p>
          <a:endParaRPr lang="uk-UA"/>
        </a:p>
      </dgm:t>
    </dgm:pt>
    <dgm:pt modelId="{63D43489-7DB2-4373-9BD5-C7E8B6F32290}">
      <dgm:prSet phldrT="[Текст]"/>
      <dgm:spPr>
        <a:solidFill>
          <a:srgbClr val="AEDAF0"/>
        </a:solidFill>
        <a:ln w="3175"/>
      </dgm:spPr>
      <dgm:t>
        <a:bodyPr/>
        <a:lstStyle/>
        <a:p>
          <a:r>
            <a:rPr lang="uk-UA" dirty="0" smtClean="0">
              <a:latin typeface="Times New Roman" pitchFamily="18" charset="0"/>
              <a:cs typeface="Times New Roman" pitchFamily="18" charset="0"/>
            </a:rPr>
            <a:t> </a:t>
          </a:r>
          <a:endParaRPr lang="uk-UA" dirty="0">
            <a:latin typeface="Times New Roman" pitchFamily="18" charset="0"/>
            <a:cs typeface="Times New Roman" pitchFamily="18" charset="0"/>
          </a:endParaRPr>
        </a:p>
      </dgm:t>
    </dgm:pt>
    <dgm:pt modelId="{E0737A23-85D6-4CB1-BDF1-BF72B75DA611}" type="sibTrans" cxnId="{B7C24138-3E50-4E54-94F4-765624FB1757}">
      <dgm:prSet/>
      <dgm:spPr/>
      <dgm:t>
        <a:bodyPr/>
        <a:lstStyle/>
        <a:p>
          <a:endParaRPr lang="uk-UA"/>
        </a:p>
      </dgm:t>
    </dgm:pt>
    <dgm:pt modelId="{9991AEE8-C745-408E-A2CF-FA27F8D272CB}" type="parTrans" cxnId="{B7C24138-3E50-4E54-94F4-765624FB1757}">
      <dgm:prSet/>
      <dgm:spPr/>
      <dgm:t>
        <a:bodyPr/>
        <a:lstStyle/>
        <a:p>
          <a:endParaRPr lang="uk-UA"/>
        </a:p>
      </dgm:t>
    </dgm:pt>
    <dgm:pt modelId="{DAE9919A-9C65-41FD-AC67-520BEE0D2DB9}">
      <dgm:prSet phldrT="[Текст]" custT="1"/>
      <dgm:spPr>
        <a:ln w="3175"/>
      </dgm:spPr>
      <dgm:t>
        <a:bodyPr/>
        <a:lstStyle/>
        <a:p>
          <a:r>
            <a:rPr lang="uk-UA" sz="1000" dirty="0" smtClean="0">
              <a:latin typeface="Times New Roman" pitchFamily="18" charset="0"/>
              <a:cs typeface="Times New Roman" pitchFamily="18" charset="0"/>
            </a:rPr>
            <a:t>  Для підйому </a:t>
          </a:r>
          <a:r>
            <a:rPr lang="uk-UA" sz="1000" dirty="0" err="1" smtClean="0">
              <a:latin typeface="Times New Roman" pitchFamily="18" charset="0"/>
              <a:cs typeface="Times New Roman" pitchFamily="18" charset="0"/>
            </a:rPr>
            <a:t>маломобільних</a:t>
          </a:r>
          <a:r>
            <a:rPr lang="uk-UA" sz="1000" dirty="0" smtClean="0">
              <a:latin typeface="Times New Roman" pitchFamily="18" charset="0"/>
              <a:cs typeface="Times New Roman" pitchFamily="18" charset="0"/>
            </a:rPr>
            <a:t> груп населення на рівень входу до приміщень ганки Управління та його територіальних підрозділів </a:t>
          </a:r>
          <a:r>
            <a:rPr lang="uk-UA" sz="1000" dirty="0" err="1" smtClean="0">
              <a:latin typeface="Times New Roman" pitchFamily="18" charset="0"/>
              <a:cs typeface="Times New Roman" pitchFamily="18" charset="0"/>
            </a:rPr>
            <a:t>облаштовано</a:t>
          </a:r>
          <a:r>
            <a:rPr lang="uk-UA" sz="1000" dirty="0" smtClean="0">
              <a:latin typeface="Times New Roman" pitchFamily="18" charset="0"/>
              <a:cs typeface="Times New Roman" pitchFamily="18" charset="0"/>
            </a:rPr>
            <a:t> пандусами</a:t>
          </a:r>
          <a:endParaRPr lang="uk-UA" sz="1000" dirty="0">
            <a:latin typeface="Times New Roman" pitchFamily="18" charset="0"/>
            <a:cs typeface="Times New Roman" pitchFamily="18" charset="0"/>
          </a:endParaRPr>
        </a:p>
      </dgm:t>
    </dgm:pt>
    <dgm:pt modelId="{D65D1D6F-9D56-4361-AFF2-EDC44F22A5DC}" type="sibTrans" cxnId="{D5FFCD6E-E1E1-4ED4-8751-D38EF8E1C8D8}">
      <dgm:prSet/>
      <dgm:spPr/>
      <dgm:t>
        <a:bodyPr/>
        <a:lstStyle/>
        <a:p>
          <a:endParaRPr lang="uk-UA"/>
        </a:p>
      </dgm:t>
    </dgm:pt>
    <dgm:pt modelId="{422164E5-A7EB-4A6B-BDCB-DD2205D047D1}" type="parTrans" cxnId="{D5FFCD6E-E1E1-4ED4-8751-D38EF8E1C8D8}">
      <dgm:prSet/>
      <dgm:spPr/>
      <dgm:t>
        <a:bodyPr/>
        <a:lstStyle/>
        <a:p>
          <a:endParaRPr lang="uk-UA"/>
        </a:p>
      </dgm:t>
    </dgm:pt>
    <dgm:pt modelId="{8EF7854F-978D-461B-A236-AE2CFD80DB7C}" type="pres">
      <dgm:prSet presAssocID="{42FE1C00-DFE5-4B08-9813-681AA12C5605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F655CE9-5D59-468E-86FC-20A4775466FD}" type="pres">
      <dgm:prSet presAssocID="{DF73FB80-AF5C-41E8-869E-CF29150C3DD3}" presName="composite" presStyleCnt="0"/>
      <dgm:spPr/>
    </dgm:pt>
    <dgm:pt modelId="{56C637DF-10B6-4557-8267-C1C8570D7F9E}" type="pres">
      <dgm:prSet presAssocID="{DF73FB80-AF5C-41E8-869E-CF29150C3DD3}" presName="parentText" presStyleLbl="align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E3F901C-D00C-423A-BBF3-09E2F61702F0}" type="pres">
      <dgm:prSet presAssocID="{DF73FB80-AF5C-41E8-869E-CF29150C3DD3}" presName="descendantText" presStyleLbl="alignAcc1" presStyleIdx="0" presStyleCnt="3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38523EE7-30AF-434A-AD20-D6ECE543E3DB}" type="pres">
      <dgm:prSet presAssocID="{63C16B71-1827-4A65-80AD-611C90A4E543}" presName="sp" presStyleCnt="0"/>
      <dgm:spPr/>
    </dgm:pt>
    <dgm:pt modelId="{D8DEA63D-0266-4E4B-925E-7FF60A9AFD47}" type="pres">
      <dgm:prSet presAssocID="{68A2C82F-E241-4E98-AD7B-A6C5017A1FB5}" presName="composite" presStyleCnt="0"/>
      <dgm:spPr/>
    </dgm:pt>
    <dgm:pt modelId="{E0B9E193-28C8-4F6E-895B-C4B139DA42F8}" type="pres">
      <dgm:prSet presAssocID="{68A2C82F-E241-4E98-AD7B-A6C5017A1FB5}" presName="parentText" presStyleLbl="align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FC7E25B-543D-40F1-9537-D15333942F7D}" type="pres">
      <dgm:prSet presAssocID="{68A2C82F-E241-4E98-AD7B-A6C5017A1FB5}" presName="descendantText" presStyleLbl="alignAcc1" presStyleIdx="1" presStyleCnt="3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46E440CF-3435-45C8-AB2A-D942CC3F8C3C}" type="pres">
      <dgm:prSet presAssocID="{0397B420-6424-4C79-ADE6-6300B9E80EB8}" presName="sp" presStyleCnt="0"/>
      <dgm:spPr/>
    </dgm:pt>
    <dgm:pt modelId="{70B898B9-119A-4134-AAF4-ED634ADE70B3}" type="pres">
      <dgm:prSet presAssocID="{63D43489-7DB2-4373-9BD5-C7E8B6F32290}" presName="composite" presStyleCnt="0"/>
      <dgm:spPr/>
    </dgm:pt>
    <dgm:pt modelId="{62629976-BC00-4C7B-9519-0FE5183B298C}" type="pres">
      <dgm:prSet presAssocID="{63D43489-7DB2-4373-9BD5-C7E8B6F32290}" presName="parentText" presStyleLbl="align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E03C59FE-2B63-403E-8DF0-273EA0B78100}" type="pres">
      <dgm:prSet presAssocID="{63D43489-7DB2-4373-9BD5-C7E8B6F32290}" presName="descendantText" presStyleLbl="alignAcc1" presStyleIdx="2" presStyleCnt="3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</dgm:ptLst>
  <dgm:cxnLst>
    <dgm:cxn modelId="{7368BC29-30E4-421F-A655-741CCBAA04AF}" srcId="{42FE1C00-DFE5-4B08-9813-681AA12C5605}" destId="{68A2C82F-E241-4E98-AD7B-A6C5017A1FB5}" srcOrd="1" destOrd="0" parTransId="{B8AE4EE8-8DB7-4171-BBC8-A1F60730DBD0}" sibTransId="{0397B420-6424-4C79-ADE6-6300B9E80EB8}"/>
    <dgm:cxn modelId="{1A8BD47D-ADF7-4A74-AA77-E7C2B3181276}" type="presOf" srcId="{42FE1C00-DFE5-4B08-9813-681AA12C5605}" destId="{8EF7854F-978D-461B-A236-AE2CFD80DB7C}" srcOrd="0" destOrd="0" presId="urn:microsoft.com/office/officeart/2005/8/layout/chevron2"/>
    <dgm:cxn modelId="{27580224-FEDB-4431-8D9A-04E5AC8E0A75}" type="presOf" srcId="{B65629FA-A5DD-400B-A320-A2C24B9E0078}" destId="{E03C59FE-2B63-403E-8DF0-273EA0B78100}" srcOrd="0" destOrd="0" presId="urn:microsoft.com/office/officeart/2005/8/layout/chevron2"/>
    <dgm:cxn modelId="{D9387B7B-12CD-4B84-8F7D-55024990C000}" type="presOf" srcId="{EAEE2F88-1E66-4E8E-BB70-9A9ABC74082A}" destId="{CFC7E25B-543D-40F1-9537-D15333942F7D}" srcOrd="0" destOrd="0" presId="urn:microsoft.com/office/officeart/2005/8/layout/chevron2"/>
    <dgm:cxn modelId="{6E38E928-1921-4148-846E-1F5C6290C1EE}" srcId="{68A2C82F-E241-4E98-AD7B-A6C5017A1FB5}" destId="{EAEE2F88-1E66-4E8E-BB70-9A9ABC74082A}" srcOrd="0" destOrd="0" parTransId="{AF40EBA5-F87B-41FD-8C57-59B24A26FC25}" sibTransId="{00DA5E3B-0466-4746-A0F7-0D62AD731D31}"/>
    <dgm:cxn modelId="{58369632-F887-43E4-85D3-B2A0E08D6840}" srcId="{42FE1C00-DFE5-4B08-9813-681AA12C5605}" destId="{DF73FB80-AF5C-41E8-869E-CF29150C3DD3}" srcOrd="0" destOrd="0" parTransId="{169497E6-04BE-496B-BC95-809B989E012B}" sibTransId="{63C16B71-1827-4A65-80AD-611C90A4E543}"/>
    <dgm:cxn modelId="{D5FFCD6E-E1E1-4ED4-8751-D38EF8E1C8D8}" srcId="{DF73FB80-AF5C-41E8-869E-CF29150C3DD3}" destId="{DAE9919A-9C65-41FD-AC67-520BEE0D2DB9}" srcOrd="0" destOrd="0" parTransId="{422164E5-A7EB-4A6B-BDCB-DD2205D047D1}" sibTransId="{D65D1D6F-9D56-4361-AFF2-EDC44F22A5DC}"/>
    <dgm:cxn modelId="{4491894A-6E7C-44CB-9E65-32CE2CC37A9C}" type="presOf" srcId="{DAE9919A-9C65-41FD-AC67-520BEE0D2DB9}" destId="{EE3F901C-D00C-423A-BBF3-09E2F61702F0}" srcOrd="0" destOrd="0" presId="urn:microsoft.com/office/officeart/2005/8/layout/chevron2"/>
    <dgm:cxn modelId="{B7C24138-3E50-4E54-94F4-765624FB1757}" srcId="{42FE1C00-DFE5-4B08-9813-681AA12C5605}" destId="{63D43489-7DB2-4373-9BD5-C7E8B6F32290}" srcOrd="2" destOrd="0" parTransId="{9991AEE8-C745-408E-A2CF-FA27F8D272CB}" sibTransId="{E0737A23-85D6-4CB1-BDF1-BF72B75DA611}"/>
    <dgm:cxn modelId="{8BDC8A7D-7B65-41EA-9464-102FA7C613E2}" type="presOf" srcId="{63D43489-7DB2-4373-9BD5-C7E8B6F32290}" destId="{62629976-BC00-4C7B-9519-0FE5183B298C}" srcOrd="0" destOrd="0" presId="urn:microsoft.com/office/officeart/2005/8/layout/chevron2"/>
    <dgm:cxn modelId="{A0855F80-93B1-4D20-8418-8A742BDE9388}" type="presOf" srcId="{DF73FB80-AF5C-41E8-869E-CF29150C3DD3}" destId="{56C637DF-10B6-4557-8267-C1C8570D7F9E}" srcOrd="0" destOrd="0" presId="urn:microsoft.com/office/officeart/2005/8/layout/chevron2"/>
    <dgm:cxn modelId="{CBFDF247-9D46-4DCE-AD0F-07B3D35C56E4}" srcId="{63D43489-7DB2-4373-9BD5-C7E8B6F32290}" destId="{B65629FA-A5DD-400B-A320-A2C24B9E0078}" srcOrd="0" destOrd="0" parTransId="{E898A65D-4DB9-45A0-B1A0-71C65D741550}" sibTransId="{7C5AEF20-15E7-43D2-8994-E5F3CD4D16F7}"/>
    <dgm:cxn modelId="{CEA386FA-1795-4D21-96D6-DAA315C16F8D}" type="presOf" srcId="{68A2C82F-E241-4E98-AD7B-A6C5017A1FB5}" destId="{E0B9E193-28C8-4F6E-895B-C4B139DA42F8}" srcOrd="0" destOrd="0" presId="urn:microsoft.com/office/officeart/2005/8/layout/chevron2"/>
    <dgm:cxn modelId="{E851B6A9-3A1B-4EF4-9F67-8DFD4916DD02}" type="presParOf" srcId="{8EF7854F-978D-461B-A236-AE2CFD80DB7C}" destId="{EF655CE9-5D59-468E-86FC-20A4775466FD}" srcOrd="0" destOrd="0" presId="urn:microsoft.com/office/officeart/2005/8/layout/chevron2"/>
    <dgm:cxn modelId="{87D8B85D-F710-4235-BC3E-27A87152CDDD}" type="presParOf" srcId="{EF655CE9-5D59-468E-86FC-20A4775466FD}" destId="{56C637DF-10B6-4557-8267-C1C8570D7F9E}" srcOrd="0" destOrd="0" presId="urn:microsoft.com/office/officeart/2005/8/layout/chevron2"/>
    <dgm:cxn modelId="{4EFF3536-8B43-4EEA-9112-642A1D8128F8}" type="presParOf" srcId="{EF655CE9-5D59-468E-86FC-20A4775466FD}" destId="{EE3F901C-D00C-423A-BBF3-09E2F61702F0}" srcOrd="1" destOrd="0" presId="urn:microsoft.com/office/officeart/2005/8/layout/chevron2"/>
    <dgm:cxn modelId="{90D9D7EA-BBC3-4D78-9C7A-A27A83B0B6BD}" type="presParOf" srcId="{8EF7854F-978D-461B-A236-AE2CFD80DB7C}" destId="{38523EE7-30AF-434A-AD20-D6ECE543E3DB}" srcOrd="1" destOrd="0" presId="urn:microsoft.com/office/officeart/2005/8/layout/chevron2"/>
    <dgm:cxn modelId="{F181C507-4209-46DE-A0EB-C7DF5A319896}" type="presParOf" srcId="{8EF7854F-978D-461B-A236-AE2CFD80DB7C}" destId="{D8DEA63D-0266-4E4B-925E-7FF60A9AFD47}" srcOrd="2" destOrd="0" presId="urn:microsoft.com/office/officeart/2005/8/layout/chevron2"/>
    <dgm:cxn modelId="{647369BF-7850-4FD6-B0CC-27F54EA19AE3}" type="presParOf" srcId="{D8DEA63D-0266-4E4B-925E-7FF60A9AFD47}" destId="{E0B9E193-28C8-4F6E-895B-C4B139DA42F8}" srcOrd="0" destOrd="0" presId="urn:microsoft.com/office/officeart/2005/8/layout/chevron2"/>
    <dgm:cxn modelId="{152B6E11-9A32-4ED0-8827-D838A95AE338}" type="presParOf" srcId="{D8DEA63D-0266-4E4B-925E-7FF60A9AFD47}" destId="{CFC7E25B-543D-40F1-9537-D15333942F7D}" srcOrd="1" destOrd="0" presId="urn:microsoft.com/office/officeart/2005/8/layout/chevron2"/>
    <dgm:cxn modelId="{F4239BE5-B39C-4BE3-AB26-9FC840924F48}" type="presParOf" srcId="{8EF7854F-978D-461B-A236-AE2CFD80DB7C}" destId="{46E440CF-3435-45C8-AB2A-D942CC3F8C3C}" srcOrd="3" destOrd="0" presId="urn:microsoft.com/office/officeart/2005/8/layout/chevron2"/>
    <dgm:cxn modelId="{5EDA2189-870F-44BD-8089-5717D7202343}" type="presParOf" srcId="{8EF7854F-978D-461B-A236-AE2CFD80DB7C}" destId="{70B898B9-119A-4134-AAF4-ED634ADE70B3}" srcOrd="4" destOrd="0" presId="urn:microsoft.com/office/officeart/2005/8/layout/chevron2"/>
    <dgm:cxn modelId="{8CA0FD86-0503-443F-ABB9-DE2076785FCC}" type="presParOf" srcId="{70B898B9-119A-4134-AAF4-ED634ADE70B3}" destId="{62629976-BC00-4C7B-9519-0FE5183B298C}" srcOrd="0" destOrd="0" presId="urn:microsoft.com/office/officeart/2005/8/layout/chevron2"/>
    <dgm:cxn modelId="{AE6CDE15-EB53-45EA-AB6E-5D8B897945FE}" type="presParOf" srcId="{70B898B9-119A-4134-AAF4-ED634ADE70B3}" destId="{E03C59FE-2B63-403E-8DF0-273EA0B78100}" srcOrd="1" destOrd="0" presId="urn:microsoft.com/office/officeart/2005/8/layout/chevron2"/>
  </dgm:cxnLst>
  <dgm:bg/>
  <dgm:whole/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8BE839E0-0861-4A67-9901-EEBB58A46E53}" type="doc">
      <dgm:prSet loTypeId="urn:microsoft.com/office/officeart/2005/8/layout/cycle1" loCatId="cycle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uk-UA"/>
        </a:p>
      </dgm:t>
    </dgm:pt>
    <dgm:pt modelId="{9B543F0E-406B-474E-8F04-53BF010D9889}">
      <dgm:prSet phldrT="[Текст]" custT="1"/>
      <dgm:spPr/>
      <dgm:t>
        <a:bodyPr/>
        <a:lstStyle/>
        <a:p>
          <a:r>
            <a:rPr lang="uk-UA" sz="900" dirty="0" smtClean="0">
              <a:latin typeface="Times New Roman" pitchFamily="18" charset="0"/>
              <a:cs typeface="Times New Roman" pitchFamily="18" charset="0"/>
            </a:rPr>
            <a:t>Регіональним сервісним центром ГСЦ МВС в Київській та Чернігівській областях</a:t>
          </a:r>
          <a:endParaRPr lang="uk-UA" sz="900" dirty="0"/>
        </a:p>
      </dgm:t>
    </dgm:pt>
    <dgm:pt modelId="{5303F74D-210A-423A-93A4-7B629873F6FF}" type="parTrans" cxnId="{41D1E59C-7F81-4964-9D31-00CBB50A3904}">
      <dgm:prSet/>
      <dgm:spPr/>
      <dgm:t>
        <a:bodyPr/>
        <a:lstStyle/>
        <a:p>
          <a:endParaRPr lang="uk-UA"/>
        </a:p>
      </dgm:t>
    </dgm:pt>
    <dgm:pt modelId="{2917B884-27E9-495A-8B72-10FF29C3989A}" type="sibTrans" cxnId="{41D1E59C-7F81-4964-9D31-00CBB50A3904}">
      <dgm:prSet/>
      <dgm:spPr/>
      <dgm:t>
        <a:bodyPr/>
        <a:lstStyle/>
        <a:p>
          <a:endParaRPr lang="uk-UA" sz="900"/>
        </a:p>
      </dgm:t>
    </dgm:pt>
    <dgm:pt modelId="{63CAE812-CA7E-4A6A-ADF1-866FCE57DAF6}">
      <dgm:prSet phldrT="[Текст]" custT="1"/>
      <dgm:spPr/>
      <dgm:t>
        <a:bodyPr/>
        <a:lstStyle/>
        <a:p>
          <a:r>
            <a:rPr lang="uk-UA" sz="900" dirty="0" smtClean="0">
              <a:latin typeface="Times New Roman" pitchFamily="18" charset="0"/>
              <a:cs typeface="Times New Roman" pitchFamily="18" charset="0"/>
            </a:rPr>
            <a:t>Управлінням Державної міграційної служби України в Чернігівській області</a:t>
          </a:r>
          <a:endParaRPr lang="uk-UA" sz="900" dirty="0"/>
        </a:p>
      </dgm:t>
    </dgm:pt>
    <dgm:pt modelId="{C4C97DB3-B40E-4E11-A41F-E4BF57662231}" type="parTrans" cxnId="{9B722DDB-B263-4254-93DF-BD8099B06F8E}">
      <dgm:prSet/>
      <dgm:spPr/>
      <dgm:t>
        <a:bodyPr/>
        <a:lstStyle/>
        <a:p>
          <a:endParaRPr lang="uk-UA"/>
        </a:p>
      </dgm:t>
    </dgm:pt>
    <dgm:pt modelId="{DC08594C-BE4F-4840-92ED-AAC62B03A7F5}" type="sibTrans" cxnId="{9B722DDB-B263-4254-93DF-BD8099B06F8E}">
      <dgm:prSet/>
      <dgm:spPr/>
      <dgm:t>
        <a:bodyPr/>
        <a:lstStyle/>
        <a:p>
          <a:endParaRPr lang="uk-UA" sz="900"/>
        </a:p>
      </dgm:t>
    </dgm:pt>
    <dgm:pt modelId="{69BAFC49-DEA5-4467-B034-C40F7ABBC096}">
      <dgm:prSet phldrT="[Текст]" custT="1"/>
      <dgm:spPr/>
      <dgm:t>
        <a:bodyPr/>
        <a:lstStyle/>
        <a:p>
          <a:r>
            <a:rPr lang="uk-UA" sz="900" dirty="0" smtClean="0">
              <a:latin typeface="Times New Roman" pitchFamily="18" charset="0"/>
              <a:cs typeface="Times New Roman" pitchFamily="18" charset="0"/>
            </a:rPr>
            <a:t>Чернігівською обласною військовою адміністрацією</a:t>
          </a:r>
          <a:endParaRPr lang="uk-UA" sz="900" dirty="0"/>
        </a:p>
      </dgm:t>
    </dgm:pt>
    <dgm:pt modelId="{B78C0E40-9DCE-42E4-8319-5E7D981A022C}" type="parTrans" cxnId="{6FBAE7BC-1F4C-4FF3-8D4A-62A6873E83C1}">
      <dgm:prSet/>
      <dgm:spPr/>
      <dgm:t>
        <a:bodyPr/>
        <a:lstStyle/>
        <a:p>
          <a:endParaRPr lang="uk-UA"/>
        </a:p>
      </dgm:t>
    </dgm:pt>
    <dgm:pt modelId="{DF884B2C-C292-422F-95BC-1E9F95FA140E}" type="sibTrans" cxnId="{6FBAE7BC-1F4C-4FF3-8D4A-62A6873E83C1}">
      <dgm:prSet/>
      <dgm:spPr/>
      <dgm:t>
        <a:bodyPr/>
        <a:lstStyle/>
        <a:p>
          <a:endParaRPr lang="uk-UA" sz="900"/>
        </a:p>
      </dgm:t>
    </dgm:pt>
    <dgm:pt modelId="{E8206C6F-48DD-44DA-966B-010BD73F19CB}">
      <dgm:prSet phldrT="[Текст]" custT="1"/>
      <dgm:spPr/>
      <dgm:t>
        <a:bodyPr/>
        <a:lstStyle/>
        <a:p>
          <a:r>
            <a:rPr lang="uk-UA" sz="900" dirty="0" smtClean="0">
              <a:latin typeface="Times New Roman" pitchFamily="18" charset="0"/>
              <a:cs typeface="Times New Roman" pitchFamily="18" charset="0"/>
            </a:rPr>
            <a:t>Територіальними підрозділами </a:t>
          </a:r>
          <a:endParaRPr lang="uk-UA" sz="900" dirty="0"/>
        </a:p>
      </dgm:t>
    </dgm:pt>
    <dgm:pt modelId="{E04007B4-3ED6-4086-8204-27E167D871EE}" type="sibTrans" cxnId="{7320A34A-26F3-4E02-A8F8-1081869CA069}">
      <dgm:prSet/>
      <dgm:spPr/>
      <dgm:t>
        <a:bodyPr/>
        <a:lstStyle/>
        <a:p>
          <a:endParaRPr lang="uk-UA" sz="900"/>
        </a:p>
      </dgm:t>
    </dgm:pt>
    <dgm:pt modelId="{6596D489-24ED-46B0-B91F-6B7C54346040}" type="parTrans" cxnId="{7320A34A-26F3-4E02-A8F8-1081869CA069}">
      <dgm:prSet/>
      <dgm:spPr/>
      <dgm:t>
        <a:bodyPr/>
        <a:lstStyle/>
        <a:p>
          <a:endParaRPr lang="uk-UA"/>
        </a:p>
      </dgm:t>
    </dgm:pt>
    <dgm:pt modelId="{46ECE884-4FC5-4A77-924D-B05AEB850737}">
      <dgm:prSet phldrT="[Текст]" custT="1"/>
      <dgm:spPr/>
      <dgm:t>
        <a:bodyPr/>
        <a:lstStyle/>
        <a:p>
          <a:r>
            <a:rPr lang="uk-UA" sz="900" dirty="0" smtClean="0">
              <a:latin typeface="Times New Roman" pitchFamily="18" charset="0"/>
              <a:cs typeface="Times New Roman" pitchFamily="18" charset="0"/>
            </a:rPr>
            <a:t>Органами виконавчої влади</a:t>
          </a:r>
          <a:endParaRPr lang="uk-UA" sz="900" dirty="0"/>
        </a:p>
      </dgm:t>
    </dgm:pt>
    <dgm:pt modelId="{46C01128-4E64-43E2-8444-CCC4157DAB59}" type="sibTrans" cxnId="{7701F489-E17D-4748-80B2-A5968665DB86}">
      <dgm:prSet/>
      <dgm:spPr/>
      <dgm:t>
        <a:bodyPr/>
        <a:lstStyle/>
        <a:p>
          <a:endParaRPr lang="uk-UA" sz="900"/>
        </a:p>
      </dgm:t>
    </dgm:pt>
    <dgm:pt modelId="{F0A85FDB-D6EB-4974-AD38-A79AC977E81F}" type="parTrans" cxnId="{7701F489-E17D-4748-80B2-A5968665DB86}">
      <dgm:prSet/>
      <dgm:spPr/>
      <dgm:t>
        <a:bodyPr/>
        <a:lstStyle/>
        <a:p>
          <a:endParaRPr lang="uk-UA"/>
        </a:p>
      </dgm:t>
    </dgm:pt>
    <dgm:pt modelId="{6CF1B32B-7546-4F6A-961C-6289C934E4BA}" type="pres">
      <dgm:prSet presAssocID="{8BE839E0-0861-4A67-9901-EEBB58A46E53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3229A8F9-BE9D-46FC-80B9-11B500B0FA9D}" type="pres">
      <dgm:prSet presAssocID="{9B543F0E-406B-474E-8F04-53BF010D9889}" presName="dummy" presStyleCnt="0"/>
      <dgm:spPr/>
    </dgm:pt>
    <dgm:pt modelId="{0859E41D-8C58-49D7-9FB3-F373B02EA318}" type="pres">
      <dgm:prSet presAssocID="{9B543F0E-406B-474E-8F04-53BF010D9889}" presName="node" presStyleLbl="revTx" presStyleIdx="0" presStyleCnt="5" custRadScaleRad="92603" custRadScaleInc="-10012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38AB3C4A-37BD-44EF-960B-602FEFEC4293}" type="pres">
      <dgm:prSet presAssocID="{2917B884-27E9-495A-8B72-10FF29C3989A}" presName="sibTrans" presStyleLbl="node1" presStyleIdx="0" presStyleCnt="5"/>
      <dgm:spPr/>
      <dgm:t>
        <a:bodyPr/>
        <a:lstStyle/>
        <a:p>
          <a:endParaRPr lang="ru-RU"/>
        </a:p>
      </dgm:t>
    </dgm:pt>
    <dgm:pt modelId="{2C3A539F-076C-4170-B529-CDDF4DDB2574}" type="pres">
      <dgm:prSet presAssocID="{63CAE812-CA7E-4A6A-ADF1-866FCE57DAF6}" presName="dummy" presStyleCnt="0"/>
      <dgm:spPr/>
    </dgm:pt>
    <dgm:pt modelId="{CCE0BB56-EAA0-437A-A6A9-BA1A340E519F}" type="pres">
      <dgm:prSet presAssocID="{63CAE812-CA7E-4A6A-ADF1-866FCE57DAF6}" presName="node" presStyleLbl="revTx" presStyleIdx="1" presStyleCnt="5" custRadScaleRad="96763" custRadScaleInc="1199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EA119C0A-582F-4376-93D5-B3FD35F79056}" type="pres">
      <dgm:prSet presAssocID="{DC08594C-BE4F-4840-92ED-AAC62B03A7F5}" presName="sibTrans" presStyleLbl="node1" presStyleIdx="1" presStyleCnt="5"/>
      <dgm:spPr/>
      <dgm:t>
        <a:bodyPr/>
        <a:lstStyle/>
        <a:p>
          <a:endParaRPr lang="ru-RU"/>
        </a:p>
      </dgm:t>
    </dgm:pt>
    <dgm:pt modelId="{DA22AD17-63C4-438A-8927-C31C6CC0D737}" type="pres">
      <dgm:prSet presAssocID="{E8206C6F-48DD-44DA-966B-010BD73F19CB}" presName="dummy" presStyleCnt="0"/>
      <dgm:spPr/>
    </dgm:pt>
    <dgm:pt modelId="{55C182A7-DFB3-411A-AD64-B44FD37EC0CA}" type="pres">
      <dgm:prSet presAssocID="{E8206C6F-48DD-44DA-966B-010BD73F19CB}" presName="node" presStyleLbl="revTx" presStyleIdx="2" presStyleCnt="5" custScaleX="109849" custRadScaleRad="95247" custRadScaleInc="-2699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92A15FEE-B0AB-478A-B7F6-0B74512FC015}" type="pres">
      <dgm:prSet presAssocID="{E04007B4-3ED6-4086-8204-27E167D871EE}" presName="sibTrans" presStyleLbl="node1" presStyleIdx="2" presStyleCnt="5"/>
      <dgm:spPr/>
      <dgm:t>
        <a:bodyPr/>
        <a:lstStyle/>
        <a:p>
          <a:endParaRPr lang="ru-RU"/>
        </a:p>
      </dgm:t>
    </dgm:pt>
    <dgm:pt modelId="{07D2CD02-02A1-45E5-86E6-03EB3CB04B7F}" type="pres">
      <dgm:prSet presAssocID="{46ECE884-4FC5-4A77-924D-B05AEB850737}" presName="dummy" presStyleCnt="0"/>
      <dgm:spPr/>
    </dgm:pt>
    <dgm:pt modelId="{3BC5FD2A-4141-4DDD-A0B2-F8797F8BB4B2}" type="pres">
      <dgm:prSet presAssocID="{46ECE884-4FC5-4A77-924D-B05AEB850737}" presName="node" presStyleLbl="revTx" presStyleIdx="3" presStyleCnt="5" custRadScaleRad="93193" custRadScaleInc="-4229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1B6E1E88-F3BC-437B-B90D-FAD7254B8E0B}" type="pres">
      <dgm:prSet presAssocID="{46C01128-4E64-43E2-8444-CCC4157DAB59}" presName="sibTrans" presStyleLbl="node1" presStyleIdx="3" presStyleCnt="5"/>
      <dgm:spPr/>
      <dgm:t>
        <a:bodyPr/>
        <a:lstStyle/>
        <a:p>
          <a:endParaRPr lang="ru-RU"/>
        </a:p>
      </dgm:t>
    </dgm:pt>
    <dgm:pt modelId="{331A251F-4BCC-4B4A-B60A-3A9A078F49ED}" type="pres">
      <dgm:prSet presAssocID="{69BAFC49-DEA5-4467-B034-C40F7ABBC096}" presName="dummy" presStyleCnt="0"/>
      <dgm:spPr/>
    </dgm:pt>
    <dgm:pt modelId="{D74768C5-2D70-42DC-BB96-1DA610658D89}" type="pres">
      <dgm:prSet presAssocID="{69BAFC49-DEA5-4467-B034-C40F7ABBC096}" presName="node" presStyleLbl="revTx" presStyleIdx="4" presStyleCnt="5" custRadScaleRad="93506" custRadScaleInc="6577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8AD74DCD-00F8-4016-9A56-02C34EA6CEE3}" type="pres">
      <dgm:prSet presAssocID="{DF884B2C-C292-422F-95BC-1E9F95FA140E}" presName="sibTrans" presStyleLbl="node1" presStyleIdx="4" presStyleCnt="5"/>
      <dgm:spPr/>
      <dgm:t>
        <a:bodyPr/>
        <a:lstStyle/>
        <a:p>
          <a:endParaRPr lang="ru-RU"/>
        </a:p>
      </dgm:t>
    </dgm:pt>
  </dgm:ptLst>
  <dgm:cxnLst>
    <dgm:cxn modelId="{E6328A21-1F9B-4657-99FC-70E4D98495A8}" type="presOf" srcId="{DC08594C-BE4F-4840-92ED-AAC62B03A7F5}" destId="{EA119C0A-582F-4376-93D5-B3FD35F79056}" srcOrd="0" destOrd="0" presId="urn:microsoft.com/office/officeart/2005/8/layout/cycle1"/>
    <dgm:cxn modelId="{2EDB3E7E-ECFD-4002-BBDE-285FA7FF6C84}" type="presOf" srcId="{E8206C6F-48DD-44DA-966B-010BD73F19CB}" destId="{55C182A7-DFB3-411A-AD64-B44FD37EC0CA}" srcOrd="0" destOrd="0" presId="urn:microsoft.com/office/officeart/2005/8/layout/cycle1"/>
    <dgm:cxn modelId="{7320A34A-26F3-4E02-A8F8-1081869CA069}" srcId="{8BE839E0-0861-4A67-9901-EEBB58A46E53}" destId="{E8206C6F-48DD-44DA-966B-010BD73F19CB}" srcOrd="2" destOrd="0" parTransId="{6596D489-24ED-46B0-B91F-6B7C54346040}" sibTransId="{E04007B4-3ED6-4086-8204-27E167D871EE}"/>
    <dgm:cxn modelId="{9897BF0F-6C31-474F-AB02-37E3D91D93B1}" type="presOf" srcId="{9B543F0E-406B-474E-8F04-53BF010D9889}" destId="{0859E41D-8C58-49D7-9FB3-F373B02EA318}" srcOrd="0" destOrd="0" presId="urn:microsoft.com/office/officeart/2005/8/layout/cycle1"/>
    <dgm:cxn modelId="{8513509C-E005-4EC2-B6AF-4BFB8CCCD243}" type="presOf" srcId="{46ECE884-4FC5-4A77-924D-B05AEB850737}" destId="{3BC5FD2A-4141-4DDD-A0B2-F8797F8BB4B2}" srcOrd="0" destOrd="0" presId="urn:microsoft.com/office/officeart/2005/8/layout/cycle1"/>
    <dgm:cxn modelId="{4C4F8ABB-263C-41CD-807E-2A3F1F94094D}" type="presOf" srcId="{2917B884-27E9-495A-8B72-10FF29C3989A}" destId="{38AB3C4A-37BD-44EF-960B-602FEFEC4293}" srcOrd="0" destOrd="0" presId="urn:microsoft.com/office/officeart/2005/8/layout/cycle1"/>
    <dgm:cxn modelId="{07106201-9FBD-4AE0-9A48-46995D0D431B}" type="presOf" srcId="{E04007B4-3ED6-4086-8204-27E167D871EE}" destId="{92A15FEE-B0AB-478A-B7F6-0B74512FC015}" srcOrd="0" destOrd="0" presId="urn:microsoft.com/office/officeart/2005/8/layout/cycle1"/>
    <dgm:cxn modelId="{34051A9F-7A11-4600-9BD1-87FA74DFBD0A}" type="presOf" srcId="{8BE839E0-0861-4A67-9901-EEBB58A46E53}" destId="{6CF1B32B-7546-4F6A-961C-6289C934E4BA}" srcOrd="0" destOrd="0" presId="urn:microsoft.com/office/officeart/2005/8/layout/cycle1"/>
    <dgm:cxn modelId="{97222A6B-2859-42B7-AA63-2B194BB2D223}" type="presOf" srcId="{DF884B2C-C292-422F-95BC-1E9F95FA140E}" destId="{8AD74DCD-00F8-4016-9A56-02C34EA6CEE3}" srcOrd="0" destOrd="0" presId="urn:microsoft.com/office/officeart/2005/8/layout/cycle1"/>
    <dgm:cxn modelId="{7701F489-E17D-4748-80B2-A5968665DB86}" srcId="{8BE839E0-0861-4A67-9901-EEBB58A46E53}" destId="{46ECE884-4FC5-4A77-924D-B05AEB850737}" srcOrd="3" destOrd="0" parTransId="{F0A85FDB-D6EB-4974-AD38-A79AC977E81F}" sibTransId="{46C01128-4E64-43E2-8444-CCC4157DAB59}"/>
    <dgm:cxn modelId="{41D1E59C-7F81-4964-9D31-00CBB50A3904}" srcId="{8BE839E0-0861-4A67-9901-EEBB58A46E53}" destId="{9B543F0E-406B-474E-8F04-53BF010D9889}" srcOrd="0" destOrd="0" parTransId="{5303F74D-210A-423A-93A4-7B629873F6FF}" sibTransId="{2917B884-27E9-495A-8B72-10FF29C3989A}"/>
    <dgm:cxn modelId="{94A54F38-5D34-483F-8F0A-3C6EC22B7340}" type="presOf" srcId="{69BAFC49-DEA5-4467-B034-C40F7ABBC096}" destId="{D74768C5-2D70-42DC-BB96-1DA610658D89}" srcOrd="0" destOrd="0" presId="urn:microsoft.com/office/officeart/2005/8/layout/cycle1"/>
    <dgm:cxn modelId="{9B722DDB-B263-4254-93DF-BD8099B06F8E}" srcId="{8BE839E0-0861-4A67-9901-EEBB58A46E53}" destId="{63CAE812-CA7E-4A6A-ADF1-866FCE57DAF6}" srcOrd="1" destOrd="0" parTransId="{C4C97DB3-B40E-4E11-A41F-E4BF57662231}" sibTransId="{DC08594C-BE4F-4840-92ED-AAC62B03A7F5}"/>
    <dgm:cxn modelId="{546E93F4-EAE0-48DF-9601-B61C3439966A}" type="presOf" srcId="{46C01128-4E64-43E2-8444-CCC4157DAB59}" destId="{1B6E1E88-F3BC-437B-B90D-FAD7254B8E0B}" srcOrd="0" destOrd="0" presId="urn:microsoft.com/office/officeart/2005/8/layout/cycle1"/>
    <dgm:cxn modelId="{6FBAE7BC-1F4C-4FF3-8D4A-62A6873E83C1}" srcId="{8BE839E0-0861-4A67-9901-EEBB58A46E53}" destId="{69BAFC49-DEA5-4467-B034-C40F7ABBC096}" srcOrd="4" destOrd="0" parTransId="{B78C0E40-9DCE-42E4-8319-5E7D981A022C}" sibTransId="{DF884B2C-C292-422F-95BC-1E9F95FA140E}"/>
    <dgm:cxn modelId="{18B408E6-A8BC-43FB-9F72-813F9C4169B8}" type="presOf" srcId="{63CAE812-CA7E-4A6A-ADF1-866FCE57DAF6}" destId="{CCE0BB56-EAA0-437A-A6A9-BA1A340E519F}" srcOrd="0" destOrd="0" presId="urn:microsoft.com/office/officeart/2005/8/layout/cycle1"/>
    <dgm:cxn modelId="{EB690D69-5DCE-4142-969F-FE77DE8AE710}" type="presParOf" srcId="{6CF1B32B-7546-4F6A-961C-6289C934E4BA}" destId="{3229A8F9-BE9D-46FC-80B9-11B500B0FA9D}" srcOrd="0" destOrd="0" presId="urn:microsoft.com/office/officeart/2005/8/layout/cycle1"/>
    <dgm:cxn modelId="{9BB818A8-3806-4315-AB33-A52AE4B78733}" type="presParOf" srcId="{6CF1B32B-7546-4F6A-961C-6289C934E4BA}" destId="{0859E41D-8C58-49D7-9FB3-F373B02EA318}" srcOrd="1" destOrd="0" presId="urn:microsoft.com/office/officeart/2005/8/layout/cycle1"/>
    <dgm:cxn modelId="{B612EA9B-332F-4FA7-9DFF-8C0EDA7940FA}" type="presParOf" srcId="{6CF1B32B-7546-4F6A-961C-6289C934E4BA}" destId="{38AB3C4A-37BD-44EF-960B-602FEFEC4293}" srcOrd="2" destOrd="0" presId="urn:microsoft.com/office/officeart/2005/8/layout/cycle1"/>
    <dgm:cxn modelId="{149DF015-E41C-4DB4-AFE3-0E17EFE804DD}" type="presParOf" srcId="{6CF1B32B-7546-4F6A-961C-6289C934E4BA}" destId="{2C3A539F-076C-4170-B529-CDDF4DDB2574}" srcOrd="3" destOrd="0" presId="urn:microsoft.com/office/officeart/2005/8/layout/cycle1"/>
    <dgm:cxn modelId="{080A6FC0-867B-43B6-8B37-899358E3AB1F}" type="presParOf" srcId="{6CF1B32B-7546-4F6A-961C-6289C934E4BA}" destId="{CCE0BB56-EAA0-437A-A6A9-BA1A340E519F}" srcOrd="4" destOrd="0" presId="urn:microsoft.com/office/officeart/2005/8/layout/cycle1"/>
    <dgm:cxn modelId="{5BCBA909-AA4E-4F05-AB93-9BB791836069}" type="presParOf" srcId="{6CF1B32B-7546-4F6A-961C-6289C934E4BA}" destId="{EA119C0A-582F-4376-93D5-B3FD35F79056}" srcOrd="5" destOrd="0" presId="urn:microsoft.com/office/officeart/2005/8/layout/cycle1"/>
    <dgm:cxn modelId="{654CD825-2496-4C7F-9931-15B648AA3023}" type="presParOf" srcId="{6CF1B32B-7546-4F6A-961C-6289C934E4BA}" destId="{DA22AD17-63C4-438A-8927-C31C6CC0D737}" srcOrd="6" destOrd="0" presId="urn:microsoft.com/office/officeart/2005/8/layout/cycle1"/>
    <dgm:cxn modelId="{B912287F-9550-4D2D-9E96-2C9F75DB17EF}" type="presParOf" srcId="{6CF1B32B-7546-4F6A-961C-6289C934E4BA}" destId="{55C182A7-DFB3-411A-AD64-B44FD37EC0CA}" srcOrd="7" destOrd="0" presId="urn:microsoft.com/office/officeart/2005/8/layout/cycle1"/>
    <dgm:cxn modelId="{229407A8-8881-4BE4-AE97-2658E3188A4F}" type="presParOf" srcId="{6CF1B32B-7546-4F6A-961C-6289C934E4BA}" destId="{92A15FEE-B0AB-478A-B7F6-0B74512FC015}" srcOrd="8" destOrd="0" presId="urn:microsoft.com/office/officeart/2005/8/layout/cycle1"/>
    <dgm:cxn modelId="{F24A535B-14D5-4259-9790-395599439C6C}" type="presParOf" srcId="{6CF1B32B-7546-4F6A-961C-6289C934E4BA}" destId="{07D2CD02-02A1-45E5-86E6-03EB3CB04B7F}" srcOrd="9" destOrd="0" presId="urn:microsoft.com/office/officeart/2005/8/layout/cycle1"/>
    <dgm:cxn modelId="{08065620-B8D2-4493-89E6-72CF88E118D3}" type="presParOf" srcId="{6CF1B32B-7546-4F6A-961C-6289C934E4BA}" destId="{3BC5FD2A-4141-4DDD-A0B2-F8797F8BB4B2}" srcOrd="10" destOrd="0" presId="urn:microsoft.com/office/officeart/2005/8/layout/cycle1"/>
    <dgm:cxn modelId="{9FB77215-94EA-43A0-8BE2-57BF1784F2D8}" type="presParOf" srcId="{6CF1B32B-7546-4F6A-961C-6289C934E4BA}" destId="{1B6E1E88-F3BC-437B-B90D-FAD7254B8E0B}" srcOrd="11" destOrd="0" presId="urn:microsoft.com/office/officeart/2005/8/layout/cycle1"/>
    <dgm:cxn modelId="{37266CE4-936D-493B-8AFE-FFE1C2504A35}" type="presParOf" srcId="{6CF1B32B-7546-4F6A-961C-6289C934E4BA}" destId="{331A251F-4BCC-4B4A-B60A-3A9A078F49ED}" srcOrd="12" destOrd="0" presId="urn:microsoft.com/office/officeart/2005/8/layout/cycle1"/>
    <dgm:cxn modelId="{40B41CE6-B263-49F5-9B5A-1717DF38E61F}" type="presParOf" srcId="{6CF1B32B-7546-4F6A-961C-6289C934E4BA}" destId="{D74768C5-2D70-42DC-BB96-1DA610658D89}" srcOrd="13" destOrd="0" presId="urn:microsoft.com/office/officeart/2005/8/layout/cycle1"/>
    <dgm:cxn modelId="{F5136561-131D-4B74-B67A-0AAA5017BBF3}" type="presParOf" srcId="{6CF1B32B-7546-4F6A-961C-6289C934E4BA}" destId="{8AD74DCD-00F8-4016-9A56-02C34EA6CEE3}" srcOrd="14" destOrd="0" presId="urn:microsoft.com/office/officeart/2005/8/layout/cycle1"/>
  </dgm:cxnLst>
  <dgm:bg/>
  <dgm:whole/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F74F516D-1569-4D55-AD0F-A7FE443F55E5}" type="doc">
      <dgm:prSet loTypeId="urn:microsoft.com/office/officeart/2005/8/layout/chevron2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uk-UA"/>
        </a:p>
      </dgm:t>
    </dgm:pt>
    <dgm:pt modelId="{94977DE5-4988-4AD0-88E5-ABF75A180C8A}">
      <dgm:prSet phldrT="[Текст]"/>
      <dgm:spPr>
        <a:scene3d>
          <a:camera prst="orthographicFront"/>
          <a:lightRig rig="threePt" dir="t"/>
        </a:scene3d>
        <a:sp3d prstMaterial="plastic">
          <a:bevelT/>
        </a:sp3d>
      </dgm:spPr>
      <dgm:t>
        <a:bodyPr/>
        <a:lstStyle/>
        <a:p>
          <a:r>
            <a:rPr lang="uk-UA" dirty="0" smtClean="0"/>
            <a:t> </a:t>
          </a:r>
          <a:endParaRPr lang="uk-UA" dirty="0"/>
        </a:p>
      </dgm:t>
    </dgm:pt>
    <dgm:pt modelId="{F5F62185-6E39-44C5-BE11-C4C694B62F19}" type="parTrans" cxnId="{EA90B8F7-42AC-45C1-93BD-3B8F5C5B85E1}">
      <dgm:prSet/>
      <dgm:spPr/>
      <dgm:t>
        <a:bodyPr/>
        <a:lstStyle/>
        <a:p>
          <a:endParaRPr lang="uk-UA"/>
        </a:p>
      </dgm:t>
    </dgm:pt>
    <dgm:pt modelId="{E0E6E088-7285-4F3B-818D-0DFED833EDAD}" type="sibTrans" cxnId="{EA90B8F7-42AC-45C1-93BD-3B8F5C5B85E1}">
      <dgm:prSet/>
      <dgm:spPr/>
      <dgm:t>
        <a:bodyPr/>
        <a:lstStyle/>
        <a:p>
          <a:endParaRPr lang="uk-UA"/>
        </a:p>
      </dgm:t>
    </dgm:pt>
    <dgm:pt modelId="{F9335C31-9D07-4CD7-8E92-A32A31A414FC}">
      <dgm:prSet phldrT="[Текст]" custT="1"/>
      <dgm:spPr>
        <a:scene3d>
          <a:camera prst="orthographicFront"/>
          <a:lightRig rig="threePt" dir="t"/>
        </a:scene3d>
        <a:sp3d prstMaterial="plastic">
          <a:bevelT/>
        </a:sp3d>
      </dgm:spPr>
      <dgm:t>
        <a:bodyPr/>
        <a:lstStyle/>
        <a:p>
          <a:r>
            <a:rPr lang="uk-UA" sz="11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Запобігання та виявлення корупції, підвищення рівня доброчесності працівників УДМС у Чернігівській області, протидія корупційним правопорушенням та правопорушенням, </a:t>
          </a:r>
          <a:r>
            <a:rPr lang="uk-UA" sz="11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пов</a:t>
          </a:r>
          <a:r>
            <a:rPr lang="en-US" sz="11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’</a:t>
          </a:r>
          <a:r>
            <a:rPr lang="uk-UA" sz="11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язаним</a:t>
          </a:r>
          <a:r>
            <a:rPr lang="uk-UA" sz="11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з корупцією</a:t>
          </a:r>
          <a:endParaRPr lang="uk-UA" sz="11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359B9253-0003-4410-9C24-3F93691F2BF1}" type="parTrans" cxnId="{24F849A8-DBFC-45EC-BA7A-AF0E8D85D37F}">
      <dgm:prSet/>
      <dgm:spPr/>
      <dgm:t>
        <a:bodyPr/>
        <a:lstStyle/>
        <a:p>
          <a:endParaRPr lang="uk-UA"/>
        </a:p>
      </dgm:t>
    </dgm:pt>
    <dgm:pt modelId="{070DFEEB-8815-4EF8-BFF0-66E8CDE6C4E6}" type="sibTrans" cxnId="{24F849A8-DBFC-45EC-BA7A-AF0E8D85D37F}">
      <dgm:prSet/>
      <dgm:spPr/>
      <dgm:t>
        <a:bodyPr/>
        <a:lstStyle/>
        <a:p>
          <a:endParaRPr lang="uk-UA"/>
        </a:p>
      </dgm:t>
    </dgm:pt>
    <dgm:pt modelId="{C0686DE0-F07B-43FF-9662-27128C2C2087}">
      <dgm:prSet phldrT="[Текст]"/>
      <dgm:spPr>
        <a:scene3d>
          <a:camera prst="orthographicFront"/>
          <a:lightRig rig="threePt" dir="t"/>
        </a:scene3d>
        <a:sp3d prstMaterial="plastic">
          <a:bevelT/>
        </a:sp3d>
      </dgm:spPr>
      <dgm:t>
        <a:bodyPr/>
        <a:lstStyle/>
        <a:p>
          <a:r>
            <a:rPr lang="uk-UA" dirty="0" smtClean="0"/>
            <a:t> </a:t>
          </a:r>
          <a:endParaRPr lang="uk-UA" dirty="0"/>
        </a:p>
      </dgm:t>
    </dgm:pt>
    <dgm:pt modelId="{559C18B6-D96D-46FD-9452-33EB1F979193}" type="parTrans" cxnId="{10F22F9E-E764-4C9A-B1D5-05EF7684C041}">
      <dgm:prSet/>
      <dgm:spPr/>
      <dgm:t>
        <a:bodyPr/>
        <a:lstStyle/>
        <a:p>
          <a:endParaRPr lang="uk-UA"/>
        </a:p>
      </dgm:t>
    </dgm:pt>
    <dgm:pt modelId="{0442B563-12F1-43B6-8B5C-8A94F2CBE753}" type="sibTrans" cxnId="{10F22F9E-E764-4C9A-B1D5-05EF7684C041}">
      <dgm:prSet/>
      <dgm:spPr/>
      <dgm:t>
        <a:bodyPr/>
        <a:lstStyle/>
        <a:p>
          <a:endParaRPr lang="uk-UA"/>
        </a:p>
      </dgm:t>
    </dgm:pt>
    <dgm:pt modelId="{E659F02F-56BF-4DD8-B9B7-56A3A515AE46}">
      <dgm:prSet phldrT="[Текст]" custT="1"/>
      <dgm:spPr>
        <a:scene3d>
          <a:camera prst="orthographicFront"/>
          <a:lightRig rig="threePt" dir="t"/>
        </a:scene3d>
        <a:sp3d prstMaterial="plastic">
          <a:bevelT/>
        </a:sp3d>
      </dgm:spPr>
      <dgm:t>
        <a:bodyPr/>
        <a:lstStyle/>
        <a:p>
          <a:r>
            <a:rPr lang="uk-UA" sz="11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Створення належних умов для працевлаштування, адаптації та професійного розвитку ветеранів</a:t>
          </a:r>
          <a:endParaRPr lang="uk-UA" sz="11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F2F856B0-2057-4327-AD91-7335DCED98AB}" type="parTrans" cxnId="{6CFC5BA9-9590-4FCC-A1F8-D7F9C16527CF}">
      <dgm:prSet/>
      <dgm:spPr/>
      <dgm:t>
        <a:bodyPr/>
        <a:lstStyle/>
        <a:p>
          <a:endParaRPr lang="uk-UA"/>
        </a:p>
      </dgm:t>
    </dgm:pt>
    <dgm:pt modelId="{E7183D51-7283-4CCA-AC53-C1A8992AF5FB}" type="sibTrans" cxnId="{6CFC5BA9-9590-4FCC-A1F8-D7F9C16527CF}">
      <dgm:prSet/>
      <dgm:spPr/>
      <dgm:t>
        <a:bodyPr/>
        <a:lstStyle/>
        <a:p>
          <a:endParaRPr lang="uk-UA"/>
        </a:p>
      </dgm:t>
    </dgm:pt>
    <dgm:pt modelId="{4DC52E64-38C5-4EA9-A6DF-92B839F96D20}">
      <dgm:prSet phldrT="[Текст]"/>
      <dgm:spPr>
        <a:scene3d>
          <a:camera prst="orthographicFront"/>
          <a:lightRig rig="threePt" dir="t"/>
        </a:scene3d>
        <a:sp3d prstMaterial="plastic">
          <a:bevelT/>
        </a:sp3d>
      </dgm:spPr>
      <dgm:t>
        <a:bodyPr/>
        <a:lstStyle/>
        <a:p>
          <a:r>
            <a:rPr lang="uk-UA" dirty="0" smtClean="0"/>
            <a:t> </a:t>
          </a:r>
          <a:endParaRPr lang="uk-UA" dirty="0"/>
        </a:p>
      </dgm:t>
    </dgm:pt>
    <dgm:pt modelId="{69B8692F-E330-4092-B1E3-BBA84587DB04}" type="parTrans" cxnId="{049B9564-8270-4AD9-A0D7-A1D74897FCDF}">
      <dgm:prSet/>
      <dgm:spPr/>
      <dgm:t>
        <a:bodyPr/>
        <a:lstStyle/>
        <a:p>
          <a:endParaRPr lang="uk-UA"/>
        </a:p>
      </dgm:t>
    </dgm:pt>
    <dgm:pt modelId="{A47661B5-D250-43FA-9C55-E4AB9CE258AF}" type="sibTrans" cxnId="{049B9564-8270-4AD9-A0D7-A1D74897FCDF}">
      <dgm:prSet/>
      <dgm:spPr/>
      <dgm:t>
        <a:bodyPr/>
        <a:lstStyle/>
        <a:p>
          <a:endParaRPr lang="uk-UA"/>
        </a:p>
      </dgm:t>
    </dgm:pt>
    <dgm:pt modelId="{BECDB6E0-FC75-4614-A83F-45A7126B8CD3}">
      <dgm:prSet phldrT="[Текст]" custT="1"/>
      <dgm:spPr>
        <a:scene3d>
          <a:camera prst="orthographicFront"/>
          <a:lightRig rig="threePt" dir="t"/>
        </a:scene3d>
        <a:sp3d prstMaterial="plastic">
          <a:bevelT/>
        </a:sp3d>
      </dgm:spPr>
      <dgm:t>
        <a:bodyPr/>
        <a:lstStyle/>
        <a:p>
          <a:r>
            <a:rPr lang="uk-UA" sz="11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Надання адміністративних послуг з оформлення документів, що посвідчують особу та підтверджують громадянство України</a:t>
          </a:r>
          <a:endParaRPr lang="uk-UA" sz="11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A800B88F-57CE-4442-8A08-2141B787CB1B}" type="parTrans" cxnId="{0101DB92-DCE1-4EF7-A8A2-B64D4BD75892}">
      <dgm:prSet/>
      <dgm:spPr/>
      <dgm:t>
        <a:bodyPr/>
        <a:lstStyle/>
        <a:p>
          <a:endParaRPr lang="uk-UA"/>
        </a:p>
      </dgm:t>
    </dgm:pt>
    <dgm:pt modelId="{ED7DF620-D2ED-4707-81EF-462D62377E3F}" type="sibTrans" cxnId="{0101DB92-DCE1-4EF7-A8A2-B64D4BD75892}">
      <dgm:prSet/>
      <dgm:spPr/>
      <dgm:t>
        <a:bodyPr/>
        <a:lstStyle/>
        <a:p>
          <a:endParaRPr lang="uk-UA"/>
        </a:p>
      </dgm:t>
    </dgm:pt>
    <dgm:pt modelId="{09BB5101-B1FD-4087-A3DF-BFF67029ADAF}">
      <dgm:prSet phldrT="[Текст]"/>
      <dgm:spPr>
        <a:scene3d>
          <a:camera prst="orthographicFront"/>
          <a:lightRig rig="threePt" dir="t"/>
        </a:scene3d>
        <a:sp3d prstMaterial="plastic">
          <a:bevelT/>
        </a:sp3d>
      </dgm:spPr>
      <dgm:t>
        <a:bodyPr/>
        <a:lstStyle/>
        <a:p>
          <a:endParaRPr lang="uk-UA" dirty="0"/>
        </a:p>
      </dgm:t>
    </dgm:pt>
    <dgm:pt modelId="{A23B2736-EFD7-4818-A96D-C6F8E104BD43}" type="parTrans" cxnId="{B579997E-DB99-42E2-B5B7-5C80B0CBF39E}">
      <dgm:prSet/>
      <dgm:spPr/>
      <dgm:t>
        <a:bodyPr/>
        <a:lstStyle/>
        <a:p>
          <a:endParaRPr lang="uk-UA"/>
        </a:p>
      </dgm:t>
    </dgm:pt>
    <dgm:pt modelId="{CF457A3A-EA2F-44A2-AFEC-24A35C1A6C74}" type="sibTrans" cxnId="{B579997E-DB99-42E2-B5B7-5C80B0CBF39E}">
      <dgm:prSet/>
      <dgm:spPr/>
      <dgm:t>
        <a:bodyPr/>
        <a:lstStyle/>
        <a:p>
          <a:endParaRPr lang="uk-UA"/>
        </a:p>
      </dgm:t>
    </dgm:pt>
    <dgm:pt modelId="{BAC79EF8-99C4-4B82-A722-428D06883911}">
      <dgm:prSet phldrT="[Текст]" custT="1"/>
      <dgm:spPr>
        <a:scene3d>
          <a:camera prst="orthographicFront"/>
          <a:lightRig rig="threePt" dir="t"/>
        </a:scene3d>
        <a:sp3d prstMaterial="plastic">
          <a:bevelT/>
        </a:sp3d>
      </dgm:spPr>
      <dgm:t>
        <a:bodyPr/>
        <a:lstStyle/>
        <a:p>
          <a:r>
            <a:rPr lang="uk-UA" sz="11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Забезпечення роботи територіального органу та територіальних підрозділів УДМС у Чернігівській області в умовах дефіциту енергопостачання</a:t>
          </a:r>
          <a:endParaRPr lang="uk-UA" sz="11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92BED098-70A3-41DF-9086-C9925D140E99}" type="parTrans" cxnId="{6B4DB6B6-E3AE-4CC9-8228-C1DD8BE66D90}">
      <dgm:prSet/>
      <dgm:spPr/>
      <dgm:t>
        <a:bodyPr/>
        <a:lstStyle/>
        <a:p>
          <a:endParaRPr lang="uk-UA"/>
        </a:p>
      </dgm:t>
    </dgm:pt>
    <dgm:pt modelId="{5148A6CA-3BBF-4074-86BE-1E5A44627F12}" type="sibTrans" cxnId="{6B4DB6B6-E3AE-4CC9-8228-C1DD8BE66D90}">
      <dgm:prSet/>
      <dgm:spPr/>
      <dgm:t>
        <a:bodyPr/>
        <a:lstStyle/>
        <a:p>
          <a:endParaRPr lang="uk-UA"/>
        </a:p>
      </dgm:t>
    </dgm:pt>
    <dgm:pt modelId="{F993CC2F-21B1-48C5-8501-17A372A8987F}">
      <dgm:prSet phldrT="[Текст]"/>
      <dgm:spPr>
        <a:scene3d>
          <a:camera prst="orthographicFront"/>
          <a:lightRig rig="threePt" dir="t"/>
        </a:scene3d>
        <a:sp3d prstMaterial="plastic">
          <a:bevelT/>
        </a:sp3d>
      </dgm:spPr>
      <dgm:t>
        <a:bodyPr/>
        <a:lstStyle/>
        <a:p>
          <a:r>
            <a:rPr lang="uk-UA" dirty="0" smtClean="0"/>
            <a:t> </a:t>
          </a:r>
          <a:endParaRPr lang="uk-UA" dirty="0"/>
        </a:p>
      </dgm:t>
    </dgm:pt>
    <dgm:pt modelId="{12DBB2C3-955D-4F84-B71C-418160598AE0}" type="parTrans" cxnId="{9BE8E740-C744-4275-9763-BDC40D80EC33}">
      <dgm:prSet/>
      <dgm:spPr/>
      <dgm:t>
        <a:bodyPr/>
        <a:lstStyle/>
        <a:p>
          <a:endParaRPr lang="uk-UA"/>
        </a:p>
      </dgm:t>
    </dgm:pt>
    <dgm:pt modelId="{506EBE0F-E42E-4F2A-847D-AE0C4AD4DC04}" type="sibTrans" cxnId="{9BE8E740-C744-4275-9763-BDC40D80EC33}">
      <dgm:prSet/>
      <dgm:spPr/>
      <dgm:t>
        <a:bodyPr/>
        <a:lstStyle/>
        <a:p>
          <a:endParaRPr lang="uk-UA"/>
        </a:p>
      </dgm:t>
    </dgm:pt>
    <dgm:pt modelId="{C4F75101-5520-4D30-8541-2CB0D49DE785}">
      <dgm:prSet phldrT="[Текст]" custT="1"/>
      <dgm:spPr>
        <a:scene3d>
          <a:camera prst="orthographicFront"/>
          <a:lightRig rig="threePt" dir="t"/>
        </a:scene3d>
        <a:sp3d prstMaterial="plastic">
          <a:bevelT/>
        </a:sp3d>
      </dgm:spPr>
      <dgm:t>
        <a:bodyPr/>
        <a:lstStyle/>
        <a:p>
          <a:r>
            <a:rPr lang="uk-UA" sz="11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Посилення </a:t>
          </a:r>
          <a:r>
            <a:rPr lang="uk-UA" sz="11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безпекової</a:t>
          </a:r>
          <a:r>
            <a:rPr lang="uk-UA" sz="11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складової у сферах міграції, зокрема щодо безпеки документів та протидії нелегальній міграції. </a:t>
          </a:r>
          <a:endParaRPr lang="uk-UA" sz="11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6715AB4C-EA62-4666-BB7A-D5F8B5B51228}" type="parTrans" cxnId="{3ED84B7E-657B-4E80-9B49-97FCC84A746A}">
      <dgm:prSet/>
      <dgm:spPr/>
      <dgm:t>
        <a:bodyPr/>
        <a:lstStyle/>
        <a:p>
          <a:endParaRPr lang="uk-UA"/>
        </a:p>
      </dgm:t>
    </dgm:pt>
    <dgm:pt modelId="{A01C9E1D-BE7B-4A00-9157-3F8DDD459C05}" type="sibTrans" cxnId="{3ED84B7E-657B-4E80-9B49-97FCC84A746A}">
      <dgm:prSet/>
      <dgm:spPr/>
      <dgm:t>
        <a:bodyPr/>
        <a:lstStyle/>
        <a:p>
          <a:endParaRPr lang="uk-UA"/>
        </a:p>
      </dgm:t>
    </dgm:pt>
    <dgm:pt modelId="{C8A083F7-1FD9-4804-AB57-C1A6446D2F2A}">
      <dgm:prSet phldrT="[Текст]"/>
      <dgm:spPr>
        <a:scene3d>
          <a:camera prst="orthographicFront"/>
          <a:lightRig rig="threePt" dir="t"/>
        </a:scene3d>
        <a:sp3d prstMaterial="plastic">
          <a:bevelT/>
        </a:sp3d>
      </dgm:spPr>
      <dgm:t>
        <a:bodyPr/>
        <a:lstStyle/>
        <a:p>
          <a:r>
            <a:rPr lang="uk-UA" smtClean="0"/>
            <a:t> </a:t>
          </a:r>
          <a:endParaRPr lang="uk-UA" dirty="0"/>
        </a:p>
      </dgm:t>
    </dgm:pt>
    <dgm:pt modelId="{D43905AD-6842-417E-840B-D036BE862596}" type="parTrans" cxnId="{556A05F2-4DA8-49C5-AC9C-9887E7E1E205}">
      <dgm:prSet/>
      <dgm:spPr/>
      <dgm:t>
        <a:bodyPr/>
        <a:lstStyle/>
        <a:p>
          <a:endParaRPr lang="uk-UA"/>
        </a:p>
      </dgm:t>
    </dgm:pt>
    <dgm:pt modelId="{A8F03310-25AE-4A27-B701-155CF9CA6FB1}" type="sibTrans" cxnId="{556A05F2-4DA8-49C5-AC9C-9887E7E1E205}">
      <dgm:prSet/>
      <dgm:spPr/>
      <dgm:t>
        <a:bodyPr/>
        <a:lstStyle/>
        <a:p>
          <a:endParaRPr lang="uk-UA"/>
        </a:p>
      </dgm:t>
    </dgm:pt>
    <dgm:pt modelId="{2AFC4C74-1FBC-4860-80E8-76D92AFA4359}">
      <dgm:prSet phldrT="[Текст]" custT="1"/>
      <dgm:spPr>
        <a:scene3d>
          <a:camera prst="orthographicFront"/>
          <a:lightRig rig="threePt" dir="t"/>
        </a:scene3d>
        <a:sp3d prstMaterial="plastic">
          <a:bevelT/>
        </a:sp3d>
      </dgm:spPr>
      <dgm:t>
        <a:bodyPr/>
        <a:lstStyle/>
        <a:p>
          <a:r>
            <a:rPr lang="uk-UA" sz="11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Посилення контролю за дотриманням законодавства про правовий статус іноземців та осіб без громадянства </a:t>
          </a:r>
          <a:endParaRPr lang="uk-UA" sz="11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A609EF17-360C-47B8-A754-D38FC8890B41}" type="parTrans" cxnId="{C136ACF4-2E90-47BC-B8D1-80BF274E3FE0}">
      <dgm:prSet/>
      <dgm:spPr/>
      <dgm:t>
        <a:bodyPr/>
        <a:lstStyle/>
        <a:p>
          <a:endParaRPr lang="uk-UA"/>
        </a:p>
      </dgm:t>
    </dgm:pt>
    <dgm:pt modelId="{5A335122-D6A0-49A4-BB50-2A3B69A22124}" type="sibTrans" cxnId="{C136ACF4-2E90-47BC-B8D1-80BF274E3FE0}">
      <dgm:prSet/>
      <dgm:spPr/>
      <dgm:t>
        <a:bodyPr/>
        <a:lstStyle/>
        <a:p>
          <a:endParaRPr lang="uk-UA"/>
        </a:p>
      </dgm:t>
    </dgm:pt>
    <dgm:pt modelId="{E5E5D848-4DEA-4FD0-877A-744776773F9C}" type="pres">
      <dgm:prSet presAssocID="{F74F516D-1569-4D55-AD0F-A7FE443F55E5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uk-UA"/>
        </a:p>
      </dgm:t>
    </dgm:pt>
    <dgm:pt modelId="{EC45872B-2AEF-4F55-AC7A-77E46B70942B}" type="pres">
      <dgm:prSet presAssocID="{94977DE5-4988-4AD0-88E5-ABF75A180C8A}" presName="composite" presStyleCnt="0"/>
      <dgm:spPr>
        <a:scene3d>
          <a:camera prst="orthographicFront"/>
          <a:lightRig rig="threePt" dir="t"/>
        </a:scene3d>
        <a:sp3d prstMaterial="plastic">
          <a:bevelT/>
        </a:sp3d>
      </dgm:spPr>
      <dgm:t>
        <a:bodyPr/>
        <a:lstStyle/>
        <a:p>
          <a:endParaRPr lang="uk-UA"/>
        </a:p>
      </dgm:t>
    </dgm:pt>
    <dgm:pt modelId="{F5DA4042-7AD6-4648-B378-BD11D74D62A7}" type="pres">
      <dgm:prSet presAssocID="{94977DE5-4988-4AD0-88E5-ABF75A180C8A}" presName="parentText" presStyleLbl="alignNode1" presStyleIdx="0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F28259A0-8454-42FE-A9E5-7A7E7A156E25}" type="pres">
      <dgm:prSet presAssocID="{94977DE5-4988-4AD0-88E5-ABF75A180C8A}" presName="descendantText" presStyleLbl="alignAcc1" presStyleIdx="0" presStyleCnt="6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66943388-4D61-4DAE-8A11-C44E5D539C0F}" type="pres">
      <dgm:prSet presAssocID="{E0E6E088-7285-4F3B-818D-0DFED833EDAD}" presName="sp" presStyleCnt="0"/>
      <dgm:spPr>
        <a:scene3d>
          <a:camera prst="orthographicFront"/>
          <a:lightRig rig="threePt" dir="t"/>
        </a:scene3d>
        <a:sp3d prstMaterial="plastic">
          <a:bevelT/>
        </a:sp3d>
      </dgm:spPr>
      <dgm:t>
        <a:bodyPr/>
        <a:lstStyle/>
        <a:p>
          <a:endParaRPr lang="uk-UA"/>
        </a:p>
      </dgm:t>
    </dgm:pt>
    <dgm:pt modelId="{42224759-2FB8-41E7-8D92-B9E2CDBAE6AC}" type="pres">
      <dgm:prSet presAssocID="{C0686DE0-F07B-43FF-9662-27128C2C2087}" presName="composite" presStyleCnt="0"/>
      <dgm:spPr>
        <a:scene3d>
          <a:camera prst="orthographicFront"/>
          <a:lightRig rig="threePt" dir="t"/>
        </a:scene3d>
        <a:sp3d prstMaterial="plastic">
          <a:bevelT/>
        </a:sp3d>
      </dgm:spPr>
      <dgm:t>
        <a:bodyPr/>
        <a:lstStyle/>
        <a:p>
          <a:endParaRPr lang="uk-UA"/>
        </a:p>
      </dgm:t>
    </dgm:pt>
    <dgm:pt modelId="{E5486C6A-6638-4C02-A080-02C72B0D95C2}" type="pres">
      <dgm:prSet presAssocID="{C0686DE0-F07B-43FF-9662-27128C2C2087}" presName="parentText" presStyleLbl="alignNode1" presStyleIdx="1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D9D342C9-E561-4549-8772-27A6668D377C}" type="pres">
      <dgm:prSet presAssocID="{C0686DE0-F07B-43FF-9662-27128C2C2087}" presName="descendantText" presStyleLbl="alignAcc1" presStyleIdx="1" presStyleCnt="6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BC764B0F-01C6-4675-87CA-FAEFE3B6F70E}" type="pres">
      <dgm:prSet presAssocID="{0442B563-12F1-43B6-8B5C-8A94F2CBE753}" presName="sp" presStyleCnt="0"/>
      <dgm:spPr>
        <a:scene3d>
          <a:camera prst="orthographicFront"/>
          <a:lightRig rig="threePt" dir="t"/>
        </a:scene3d>
        <a:sp3d prstMaterial="plastic">
          <a:bevelT/>
        </a:sp3d>
      </dgm:spPr>
      <dgm:t>
        <a:bodyPr/>
        <a:lstStyle/>
        <a:p>
          <a:endParaRPr lang="uk-UA"/>
        </a:p>
      </dgm:t>
    </dgm:pt>
    <dgm:pt modelId="{8A12FA2D-FEA6-4EF5-9FDE-015D33BE6919}" type="pres">
      <dgm:prSet presAssocID="{4DC52E64-38C5-4EA9-A6DF-92B839F96D20}" presName="composite" presStyleCnt="0"/>
      <dgm:spPr>
        <a:scene3d>
          <a:camera prst="orthographicFront"/>
          <a:lightRig rig="threePt" dir="t"/>
        </a:scene3d>
        <a:sp3d prstMaterial="plastic">
          <a:bevelT/>
        </a:sp3d>
      </dgm:spPr>
      <dgm:t>
        <a:bodyPr/>
        <a:lstStyle/>
        <a:p>
          <a:endParaRPr lang="uk-UA"/>
        </a:p>
      </dgm:t>
    </dgm:pt>
    <dgm:pt modelId="{61EDEFD3-5B6E-4006-B792-83353A660054}" type="pres">
      <dgm:prSet presAssocID="{4DC52E64-38C5-4EA9-A6DF-92B839F96D20}" presName="parentText" presStyleLbl="alignNode1" presStyleIdx="2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98DFFE24-CAFF-42C1-8A4F-C585307C2B6D}" type="pres">
      <dgm:prSet presAssocID="{4DC52E64-38C5-4EA9-A6DF-92B839F96D20}" presName="descendantText" presStyleLbl="alignAcc1" presStyleIdx="2" presStyleCnt="6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835188B8-1A9E-4FE2-905D-BD12CFD72198}" type="pres">
      <dgm:prSet presAssocID="{A47661B5-D250-43FA-9C55-E4AB9CE258AF}" presName="sp" presStyleCnt="0"/>
      <dgm:spPr>
        <a:scene3d>
          <a:camera prst="orthographicFront"/>
          <a:lightRig rig="threePt" dir="t"/>
        </a:scene3d>
        <a:sp3d prstMaterial="plastic">
          <a:bevelT/>
        </a:sp3d>
      </dgm:spPr>
      <dgm:t>
        <a:bodyPr/>
        <a:lstStyle/>
        <a:p>
          <a:endParaRPr lang="uk-UA"/>
        </a:p>
      </dgm:t>
    </dgm:pt>
    <dgm:pt modelId="{BD482DD7-A220-4A95-B4D5-11895BE7AB8A}" type="pres">
      <dgm:prSet presAssocID="{09BB5101-B1FD-4087-A3DF-BFF67029ADAF}" presName="composite" presStyleCnt="0"/>
      <dgm:spPr>
        <a:scene3d>
          <a:camera prst="orthographicFront"/>
          <a:lightRig rig="threePt" dir="t"/>
        </a:scene3d>
        <a:sp3d prstMaterial="plastic">
          <a:bevelT/>
        </a:sp3d>
      </dgm:spPr>
      <dgm:t>
        <a:bodyPr/>
        <a:lstStyle/>
        <a:p>
          <a:endParaRPr lang="uk-UA"/>
        </a:p>
      </dgm:t>
    </dgm:pt>
    <dgm:pt modelId="{DD439B19-6A08-4FC7-95D8-2891E1446DD5}" type="pres">
      <dgm:prSet presAssocID="{09BB5101-B1FD-4087-A3DF-BFF67029ADAF}" presName="parentText" presStyleLbl="alignNode1" presStyleIdx="3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60CC5030-6B2B-4FEF-9482-2618EA3C947F}" type="pres">
      <dgm:prSet presAssocID="{09BB5101-B1FD-4087-A3DF-BFF67029ADAF}" presName="descendantText" presStyleLbl="alignAcc1" presStyleIdx="3" presStyleCnt="6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5CB32C6D-2345-4D09-8716-3FA0287754DE}" type="pres">
      <dgm:prSet presAssocID="{CF457A3A-EA2F-44A2-AFEC-24A35C1A6C74}" presName="sp" presStyleCnt="0"/>
      <dgm:spPr>
        <a:scene3d>
          <a:camera prst="orthographicFront"/>
          <a:lightRig rig="threePt" dir="t"/>
        </a:scene3d>
        <a:sp3d prstMaterial="plastic">
          <a:bevelT/>
        </a:sp3d>
      </dgm:spPr>
      <dgm:t>
        <a:bodyPr/>
        <a:lstStyle/>
        <a:p>
          <a:endParaRPr lang="uk-UA"/>
        </a:p>
      </dgm:t>
    </dgm:pt>
    <dgm:pt modelId="{0DE88B6A-A08C-4F4F-9E67-97A24896F998}" type="pres">
      <dgm:prSet presAssocID="{F993CC2F-21B1-48C5-8501-17A372A8987F}" presName="composite" presStyleCnt="0"/>
      <dgm:spPr>
        <a:scene3d>
          <a:camera prst="orthographicFront"/>
          <a:lightRig rig="threePt" dir="t"/>
        </a:scene3d>
        <a:sp3d prstMaterial="plastic">
          <a:bevelT/>
        </a:sp3d>
      </dgm:spPr>
      <dgm:t>
        <a:bodyPr/>
        <a:lstStyle/>
        <a:p>
          <a:endParaRPr lang="uk-UA"/>
        </a:p>
      </dgm:t>
    </dgm:pt>
    <dgm:pt modelId="{DB22C0D5-D109-40D3-BBAC-DF2C24C38766}" type="pres">
      <dgm:prSet presAssocID="{F993CC2F-21B1-48C5-8501-17A372A8987F}" presName="parentText" presStyleLbl="alignNode1" presStyleIdx="4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095482D4-D066-4F5E-A200-D1550822D6D9}" type="pres">
      <dgm:prSet presAssocID="{F993CC2F-21B1-48C5-8501-17A372A8987F}" presName="descendantText" presStyleLbl="alignAcc1" presStyleIdx="4" presStyleCnt="6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E4FB72D3-59FD-4F69-A2F8-39A7AA911D37}" type="pres">
      <dgm:prSet presAssocID="{506EBE0F-E42E-4F2A-847D-AE0C4AD4DC04}" presName="sp" presStyleCnt="0"/>
      <dgm:spPr>
        <a:scene3d>
          <a:camera prst="orthographicFront"/>
          <a:lightRig rig="threePt" dir="t"/>
        </a:scene3d>
        <a:sp3d prstMaterial="plastic">
          <a:bevelT/>
        </a:sp3d>
      </dgm:spPr>
      <dgm:t>
        <a:bodyPr/>
        <a:lstStyle/>
        <a:p>
          <a:endParaRPr lang="uk-UA"/>
        </a:p>
      </dgm:t>
    </dgm:pt>
    <dgm:pt modelId="{CB168313-7716-4ED1-BA8A-17DB69616E81}" type="pres">
      <dgm:prSet presAssocID="{C8A083F7-1FD9-4804-AB57-C1A6446D2F2A}" presName="composite" presStyleCnt="0"/>
      <dgm:spPr>
        <a:scene3d>
          <a:camera prst="orthographicFront"/>
          <a:lightRig rig="threePt" dir="t"/>
        </a:scene3d>
        <a:sp3d prstMaterial="plastic">
          <a:bevelT/>
        </a:sp3d>
      </dgm:spPr>
      <dgm:t>
        <a:bodyPr/>
        <a:lstStyle/>
        <a:p>
          <a:endParaRPr lang="uk-UA"/>
        </a:p>
      </dgm:t>
    </dgm:pt>
    <dgm:pt modelId="{0C998373-3E3F-442E-B949-743700F0C153}" type="pres">
      <dgm:prSet presAssocID="{C8A083F7-1FD9-4804-AB57-C1A6446D2F2A}" presName="parentText" presStyleLbl="alignNode1" presStyleIdx="5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AE5DE5CB-D2DB-4BE6-953C-1F272EC07C5B}" type="pres">
      <dgm:prSet presAssocID="{C8A083F7-1FD9-4804-AB57-C1A6446D2F2A}" presName="descendantText" presStyleLbl="alignAcc1" presStyleIdx="5" presStyleCnt="6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</dgm:ptLst>
  <dgm:cxnLst>
    <dgm:cxn modelId="{EB5A4F62-F43A-4DE1-A8D3-28C23356D679}" type="presOf" srcId="{C0686DE0-F07B-43FF-9662-27128C2C2087}" destId="{E5486C6A-6638-4C02-A080-02C72B0D95C2}" srcOrd="0" destOrd="0" presId="urn:microsoft.com/office/officeart/2005/8/layout/chevron2"/>
    <dgm:cxn modelId="{C136ACF4-2E90-47BC-B8D1-80BF274E3FE0}" srcId="{C8A083F7-1FD9-4804-AB57-C1A6446D2F2A}" destId="{2AFC4C74-1FBC-4860-80E8-76D92AFA4359}" srcOrd="0" destOrd="0" parTransId="{A609EF17-360C-47B8-A754-D38FC8890B41}" sibTransId="{5A335122-D6A0-49A4-BB50-2A3B69A22124}"/>
    <dgm:cxn modelId="{63FBF1E8-ED13-46F5-A5C2-52F23F70483C}" type="presOf" srcId="{4DC52E64-38C5-4EA9-A6DF-92B839F96D20}" destId="{61EDEFD3-5B6E-4006-B792-83353A660054}" srcOrd="0" destOrd="0" presId="urn:microsoft.com/office/officeart/2005/8/layout/chevron2"/>
    <dgm:cxn modelId="{78428078-A3E1-4C67-B2D3-80D5AA21EDAC}" type="presOf" srcId="{E659F02F-56BF-4DD8-B9B7-56A3A515AE46}" destId="{D9D342C9-E561-4549-8772-27A6668D377C}" srcOrd="0" destOrd="0" presId="urn:microsoft.com/office/officeart/2005/8/layout/chevron2"/>
    <dgm:cxn modelId="{0101DB92-DCE1-4EF7-A8A2-B64D4BD75892}" srcId="{4DC52E64-38C5-4EA9-A6DF-92B839F96D20}" destId="{BECDB6E0-FC75-4614-A83F-45A7126B8CD3}" srcOrd="0" destOrd="0" parTransId="{A800B88F-57CE-4442-8A08-2141B787CB1B}" sibTransId="{ED7DF620-D2ED-4707-81EF-462D62377E3F}"/>
    <dgm:cxn modelId="{BF833F88-18E8-4B5A-B159-31CAFE1D43F4}" type="presOf" srcId="{C4F75101-5520-4D30-8541-2CB0D49DE785}" destId="{095482D4-D066-4F5E-A200-D1550822D6D9}" srcOrd="0" destOrd="0" presId="urn:microsoft.com/office/officeart/2005/8/layout/chevron2"/>
    <dgm:cxn modelId="{25509C36-2E31-4646-8ECE-44ED5BB6C029}" type="presOf" srcId="{C8A083F7-1FD9-4804-AB57-C1A6446D2F2A}" destId="{0C998373-3E3F-442E-B949-743700F0C153}" srcOrd="0" destOrd="0" presId="urn:microsoft.com/office/officeart/2005/8/layout/chevron2"/>
    <dgm:cxn modelId="{6817D003-68BF-45E6-B936-E55E02344306}" type="presOf" srcId="{09BB5101-B1FD-4087-A3DF-BFF67029ADAF}" destId="{DD439B19-6A08-4FC7-95D8-2891E1446DD5}" srcOrd="0" destOrd="0" presId="urn:microsoft.com/office/officeart/2005/8/layout/chevron2"/>
    <dgm:cxn modelId="{9BE8E740-C744-4275-9763-BDC40D80EC33}" srcId="{F74F516D-1569-4D55-AD0F-A7FE443F55E5}" destId="{F993CC2F-21B1-48C5-8501-17A372A8987F}" srcOrd="4" destOrd="0" parTransId="{12DBB2C3-955D-4F84-B71C-418160598AE0}" sibTransId="{506EBE0F-E42E-4F2A-847D-AE0C4AD4DC04}"/>
    <dgm:cxn modelId="{6CFC5BA9-9590-4FCC-A1F8-D7F9C16527CF}" srcId="{C0686DE0-F07B-43FF-9662-27128C2C2087}" destId="{E659F02F-56BF-4DD8-B9B7-56A3A515AE46}" srcOrd="0" destOrd="0" parTransId="{F2F856B0-2057-4327-AD91-7335DCED98AB}" sibTransId="{E7183D51-7283-4CCA-AC53-C1A8992AF5FB}"/>
    <dgm:cxn modelId="{6B4DB6B6-E3AE-4CC9-8228-C1DD8BE66D90}" srcId="{09BB5101-B1FD-4087-A3DF-BFF67029ADAF}" destId="{BAC79EF8-99C4-4B82-A722-428D06883911}" srcOrd="0" destOrd="0" parTransId="{92BED098-70A3-41DF-9086-C9925D140E99}" sibTransId="{5148A6CA-3BBF-4074-86BE-1E5A44627F12}"/>
    <dgm:cxn modelId="{24F849A8-DBFC-45EC-BA7A-AF0E8D85D37F}" srcId="{94977DE5-4988-4AD0-88E5-ABF75A180C8A}" destId="{F9335C31-9D07-4CD7-8E92-A32A31A414FC}" srcOrd="0" destOrd="0" parTransId="{359B9253-0003-4410-9C24-3F93691F2BF1}" sibTransId="{070DFEEB-8815-4EF8-BFF0-66E8CDE6C4E6}"/>
    <dgm:cxn modelId="{049B9564-8270-4AD9-A0D7-A1D74897FCDF}" srcId="{F74F516D-1569-4D55-AD0F-A7FE443F55E5}" destId="{4DC52E64-38C5-4EA9-A6DF-92B839F96D20}" srcOrd="2" destOrd="0" parTransId="{69B8692F-E330-4092-B1E3-BBA84587DB04}" sibTransId="{A47661B5-D250-43FA-9C55-E4AB9CE258AF}"/>
    <dgm:cxn modelId="{2CDAAAA4-98ED-4D82-87CF-CFF4ED4030C0}" type="presOf" srcId="{F74F516D-1569-4D55-AD0F-A7FE443F55E5}" destId="{E5E5D848-4DEA-4FD0-877A-744776773F9C}" srcOrd="0" destOrd="0" presId="urn:microsoft.com/office/officeart/2005/8/layout/chevron2"/>
    <dgm:cxn modelId="{60D97EDC-570F-4E77-B8F3-6E7B4D396B90}" type="presOf" srcId="{F993CC2F-21B1-48C5-8501-17A372A8987F}" destId="{DB22C0D5-D109-40D3-BBAC-DF2C24C38766}" srcOrd="0" destOrd="0" presId="urn:microsoft.com/office/officeart/2005/8/layout/chevron2"/>
    <dgm:cxn modelId="{EA90B8F7-42AC-45C1-93BD-3B8F5C5B85E1}" srcId="{F74F516D-1569-4D55-AD0F-A7FE443F55E5}" destId="{94977DE5-4988-4AD0-88E5-ABF75A180C8A}" srcOrd="0" destOrd="0" parTransId="{F5F62185-6E39-44C5-BE11-C4C694B62F19}" sibTransId="{E0E6E088-7285-4F3B-818D-0DFED833EDAD}"/>
    <dgm:cxn modelId="{B579997E-DB99-42E2-B5B7-5C80B0CBF39E}" srcId="{F74F516D-1569-4D55-AD0F-A7FE443F55E5}" destId="{09BB5101-B1FD-4087-A3DF-BFF67029ADAF}" srcOrd="3" destOrd="0" parTransId="{A23B2736-EFD7-4818-A96D-C6F8E104BD43}" sibTransId="{CF457A3A-EA2F-44A2-AFEC-24A35C1A6C74}"/>
    <dgm:cxn modelId="{D4DBB0D1-2EA1-49D7-89B5-FFED93E1027D}" type="presOf" srcId="{F9335C31-9D07-4CD7-8E92-A32A31A414FC}" destId="{F28259A0-8454-42FE-A9E5-7A7E7A156E25}" srcOrd="0" destOrd="0" presId="urn:microsoft.com/office/officeart/2005/8/layout/chevron2"/>
    <dgm:cxn modelId="{3ED84B7E-657B-4E80-9B49-97FCC84A746A}" srcId="{F993CC2F-21B1-48C5-8501-17A372A8987F}" destId="{C4F75101-5520-4D30-8541-2CB0D49DE785}" srcOrd="0" destOrd="0" parTransId="{6715AB4C-EA62-4666-BB7A-D5F8B5B51228}" sibTransId="{A01C9E1D-BE7B-4A00-9157-3F8DDD459C05}"/>
    <dgm:cxn modelId="{CF0C17E1-A155-4406-AA89-2A775327A335}" type="presOf" srcId="{94977DE5-4988-4AD0-88E5-ABF75A180C8A}" destId="{F5DA4042-7AD6-4648-B378-BD11D74D62A7}" srcOrd="0" destOrd="0" presId="urn:microsoft.com/office/officeart/2005/8/layout/chevron2"/>
    <dgm:cxn modelId="{10F22F9E-E764-4C9A-B1D5-05EF7684C041}" srcId="{F74F516D-1569-4D55-AD0F-A7FE443F55E5}" destId="{C0686DE0-F07B-43FF-9662-27128C2C2087}" srcOrd="1" destOrd="0" parTransId="{559C18B6-D96D-46FD-9452-33EB1F979193}" sibTransId="{0442B563-12F1-43B6-8B5C-8A94F2CBE753}"/>
    <dgm:cxn modelId="{003B85DC-D895-4671-8761-A3E50DB37BC6}" type="presOf" srcId="{BAC79EF8-99C4-4B82-A722-428D06883911}" destId="{60CC5030-6B2B-4FEF-9482-2618EA3C947F}" srcOrd="0" destOrd="0" presId="urn:microsoft.com/office/officeart/2005/8/layout/chevron2"/>
    <dgm:cxn modelId="{556A05F2-4DA8-49C5-AC9C-9887E7E1E205}" srcId="{F74F516D-1569-4D55-AD0F-A7FE443F55E5}" destId="{C8A083F7-1FD9-4804-AB57-C1A6446D2F2A}" srcOrd="5" destOrd="0" parTransId="{D43905AD-6842-417E-840B-D036BE862596}" sibTransId="{A8F03310-25AE-4A27-B701-155CF9CA6FB1}"/>
    <dgm:cxn modelId="{E7554E0D-0A4A-4287-951F-4EAE49848ADD}" type="presOf" srcId="{BECDB6E0-FC75-4614-A83F-45A7126B8CD3}" destId="{98DFFE24-CAFF-42C1-8A4F-C585307C2B6D}" srcOrd="0" destOrd="0" presId="urn:microsoft.com/office/officeart/2005/8/layout/chevron2"/>
    <dgm:cxn modelId="{5A3C041B-58F6-4E02-BCF7-E8D42C5B9573}" type="presOf" srcId="{2AFC4C74-1FBC-4860-80E8-76D92AFA4359}" destId="{AE5DE5CB-D2DB-4BE6-953C-1F272EC07C5B}" srcOrd="0" destOrd="0" presId="urn:microsoft.com/office/officeart/2005/8/layout/chevron2"/>
    <dgm:cxn modelId="{A3E31B80-2A83-43C5-AF70-BF82679958E3}" type="presParOf" srcId="{E5E5D848-4DEA-4FD0-877A-744776773F9C}" destId="{EC45872B-2AEF-4F55-AC7A-77E46B70942B}" srcOrd="0" destOrd="0" presId="urn:microsoft.com/office/officeart/2005/8/layout/chevron2"/>
    <dgm:cxn modelId="{297994DC-FC01-480D-B0DA-7586EF2A8985}" type="presParOf" srcId="{EC45872B-2AEF-4F55-AC7A-77E46B70942B}" destId="{F5DA4042-7AD6-4648-B378-BD11D74D62A7}" srcOrd="0" destOrd="0" presId="urn:microsoft.com/office/officeart/2005/8/layout/chevron2"/>
    <dgm:cxn modelId="{3E5400E5-0344-4BFD-9081-EF01CFF1F8F8}" type="presParOf" srcId="{EC45872B-2AEF-4F55-AC7A-77E46B70942B}" destId="{F28259A0-8454-42FE-A9E5-7A7E7A156E25}" srcOrd="1" destOrd="0" presId="urn:microsoft.com/office/officeart/2005/8/layout/chevron2"/>
    <dgm:cxn modelId="{02190164-7C3D-418B-A962-5FF238B1C703}" type="presParOf" srcId="{E5E5D848-4DEA-4FD0-877A-744776773F9C}" destId="{66943388-4D61-4DAE-8A11-C44E5D539C0F}" srcOrd="1" destOrd="0" presId="urn:microsoft.com/office/officeart/2005/8/layout/chevron2"/>
    <dgm:cxn modelId="{776AB092-5D77-4684-AAEF-D5241009CE62}" type="presParOf" srcId="{E5E5D848-4DEA-4FD0-877A-744776773F9C}" destId="{42224759-2FB8-41E7-8D92-B9E2CDBAE6AC}" srcOrd="2" destOrd="0" presId="urn:microsoft.com/office/officeart/2005/8/layout/chevron2"/>
    <dgm:cxn modelId="{40FE678D-05CD-4520-9936-259196A164F9}" type="presParOf" srcId="{42224759-2FB8-41E7-8D92-B9E2CDBAE6AC}" destId="{E5486C6A-6638-4C02-A080-02C72B0D95C2}" srcOrd="0" destOrd="0" presId="urn:microsoft.com/office/officeart/2005/8/layout/chevron2"/>
    <dgm:cxn modelId="{60877F90-54E9-4346-AB09-E40741D81D78}" type="presParOf" srcId="{42224759-2FB8-41E7-8D92-B9E2CDBAE6AC}" destId="{D9D342C9-E561-4549-8772-27A6668D377C}" srcOrd="1" destOrd="0" presId="urn:microsoft.com/office/officeart/2005/8/layout/chevron2"/>
    <dgm:cxn modelId="{3CDAD63D-DDF9-463F-9941-B42F8AAE9DDD}" type="presParOf" srcId="{E5E5D848-4DEA-4FD0-877A-744776773F9C}" destId="{BC764B0F-01C6-4675-87CA-FAEFE3B6F70E}" srcOrd="3" destOrd="0" presId="urn:microsoft.com/office/officeart/2005/8/layout/chevron2"/>
    <dgm:cxn modelId="{172B9ED1-8B1F-4368-973D-A032F68C31DD}" type="presParOf" srcId="{E5E5D848-4DEA-4FD0-877A-744776773F9C}" destId="{8A12FA2D-FEA6-4EF5-9FDE-015D33BE6919}" srcOrd="4" destOrd="0" presId="urn:microsoft.com/office/officeart/2005/8/layout/chevron2"/>
    <dgm:cxn modelId="{C3495B53-588A-451A-9328-DCEEA5099D26}" type="presParOf" srcId="{8A12FA2D-FEA6-4EF5-9FDE-015D33BE6919}" destId="{61EDEFD3-5B6E-4006-B792-83353A660054}" srcOrd="0" destOrd="0" presId="urn:microsoft.com/office/officeart/2005/8/layout/chevron2"/>
    <dgm:cxn modelId="{D238E0BD-5186-471B-BA27-B55A195027FF}" type="presParOf" srcId="{8A12FA2D-FEA6-4EF5-9FDE-015D33BE6919}" destId="{98DFFE24-CAFF-42C1-8A4F-C585307C2B6D}" srcOrd="1" destOrd="0" presId="urn:microsoft.com/office/officeart/2005/8/layout/chevron2"/>
    <dgm:cxn modelId="{856BC978-C86F-408C-B30E-48ECC9ACBF3B}" type="presParOf" srcId="{E5E5D848-4DEA-4FD0-877A-744776773F9C}" destId="{835188B8-1A9E-4FE2-905D-BD12CFD72198}" srcOrd="5" destOrd="0" presId="urn:microsoft.com/office/officeart/2005/8/layout/chevron2"/>
    <dgm:cxn modelId="{765ED91E-DAC5-4AEA-A346-BEFA51634AA5}" type="presParOf" srcId="{E5E5D848-4DEA-4FD0-877A-744776773F9C}" destId="{BD482DD7-A220-4A95-B4D5-11895BE7AB8A}" srcOrd="6" destOrd="0" presId="urn:microsoft.com/office/officeart/2005/8/layout/chevron2"/>
    <dgm:cxn modelId="{0AF68787-AA74-4B6D-9B92-5B2AAA1B14E2}" type="presParOf" srcId="{BD482DD7-A220-4A95-B4D5-11895BE7AB8A}" destId="{DD439B19-6A08-4FC7-95D8-2891E1446DD5}" srcOrd="0" destOrd="0" presId="urn:microsoft.com/office/officeart/2005/8/layout/chevron2"/>
    <dgm:cxn modelId="{CB1DE692-284A-4BDF-8F63-D3BA0507A7D5}" type="presParOf" srcId="{BD482DD7-A220-4A95-B4D5-11895BE7AB8A}" destId="{60CC5030-6B2B-4FEF-9482-2618EA3C947F}" srcOrd="1" destOrd="0" presId="urn:microsoft.com/office/officeart/2005/8/layout/chevron2"/>
    <dgm:cxn modelId="{4A51B827-6DF1-4897-9915-AD0C1CBBFCA8}" type="presParOf" srcId="{E5E5D848-4DEA-4FD0-877A-744776773F9C}" destId="{5CB32C6D-2345-4D09-8716-3FA0287754DE}" srcOrd="7" destOrd="0" presId="urn:microsoft.com/office/officeart/2005/8/layout/chevron2"/>
    <dgm:cxn modelId="{D7E548BC-86D8-4E5C-9C4B-8B7A7666E1DC}" type="presParOf" srcId="{E5E5D848-4DEA-4FD0-877A-744776773F9C}" destId="{0DE88B6A-A08C-4F4F-9E67-97A24896F998}" srcOrd="8" destOrd="0" presId="urn:microsoft.com/office/officeart/2005/8/layout/chevron2"/>
    <dgm:cxn modelId="{E0F2BC12-E3DA-4B56-A778-A684A95488AA}" type="presParOf" srcId="{0DE88B6A-A08C-4F4F-9E67-97A24896F998}" destId="{DB22C0D5-D109-40D3-BBAC-DF2C24C38766}" srcOrd="0" destOrd="0" presId="urn:microsoft.com/office/officeart/2005/8/layout/chevron2"/>
    <dgm:cxn modelId="{0C618E14-0EFD-407E-A0A9-3F805DF088CC}" type="presParOf" srcId="{0DE88B6A-A08C-4F4F-9E67-97A24896F998}" destId="{095482D4-D066-4F5E-A200-D1550822D6D9}" srcOrd="1" destOrd="0" presId="urn:microsoft.com/office/officeart/2005/8/layout/chevron2"/>
    <dgm:cxn modelId="{7A104426-53D9-406F-AA8E-ABCB4234E8B2}" type="presParOf" srcId="{E5E5D848-4DEA-4FD0-877A-744776773F9C}" destId="{E4FB72D3-59FD-4F69-A2F8-39A7AA911D37}" srcOrd="9" destOrd="0" presId="urn:microsoft.com/office/officeart/2005/8/layout/chevron2"/>
    <dgm:cxn modelId="{82706354-2E1B-48A5-91B1-7BA913E20126}" type="presParOf" srcId="{E5E5D848-4DEA-4FD0-877A-744776773F9C}" destId="{CB168313-7716-4ED1-BA8A-17DB69616E81}" srcOrd="10" destOrd="0" presId="urn:microsoft.com/office/officeart/2005/8/layout/chevron2"/>
    <dgm:cxn modelId="{383A266A-3926-424B-BDF7-DD6005052733}" type="presParOf" srcId="{CB168313-7716-4ED1-BA8A-17DB69616E81}" destId="{0C998373-3E3F-442E-B949-743700F0C153}" srcOrd="0" destOrd="0" presId="urn:microsoft.com/office/officeart/2005/8/layout/chevron2"/>
    <dgm:cxn modelId="{780A4D6B-F303-4303-B2B8-182E5713300B}" type="presParOf" srcId="{CB168313-7716-4ED1-BA8A-17DB69616E81}" destId="{AE5DE5CB-D2DB-4BE6-953C-1F272EC07C5B}" srcOrd="1" destOrd="0" presId="urn:microsoft.com/office/officeart/2005/8/layout/chevron2"/>
  </dgm:cxnLst>
  <dgm:bg>
    <a:solidFill>
      <a:srgbClr val="66CCFF"/>
    </a:solidFill>
  </dgm:bg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cycle1">
  <dgm:title val=""/>
  <dgm:desc val=""/>
  <dgm:catLst>
    <dgm:cat type="cycle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alg type="cycle">
          <dgm:param type="stAng" val="0"/>
          <dgm:param type="spanAng" val="360"/>
        </dgm:alg>
      </dgm:if>
      <dgm:else name="Name2">
        <dgm:alg type="cycle">
          <dgm:param type="stAng" val="0"/>
          <dgm:param type="spanAng" val="-360"/>
        </dgm:alg>
      </dgm:else>
    </dgm:choose>
    <dgm:shape xmlns:r="http://schemas.openxmlformats.org/officeDocument/2006/relationships" r:blip="">
      <dgm:adjLst/>
    </dgm:shape>
    <dgm:presOf/>
    <dgm:choose name="Name3">
      <dgm:if name="Name4" func="var" arg="dir" op="equ" val="norm">
        <dgm:constrLst>
          <dgm:constr type="diam" val="1"/>
          <dgm:constr type="w" for="ch" forName="node" refType="w"/>
          <dgm:constr type="w" for="ch" ptType="sibTrans" refType="w" refFor="ch" refForName="node" fact="0.5"/>
          <dgm:constr type="h" for="ch" ptType="sibTrans" op="equ"/>
          <dgm:constr type="diam" for="ch" ptType="sibTrans" refType="diam" op="equ"/>
          <dgm:constr type="sibSp" refType="w" refFor="ch" refForName="node" fact="0.15"/>
          <dgm:constr type="w" for="ch" forName="dummy" refType="sibSp" fact="2.8"/>
          <dgm:constr type="primFontSz" for="ch" forName="node" op="equ" val="65"/>
        </dgm:constrLst>
      </dgm:if>
      <dgm:else name="Name5">
        <dgm:constrLst>
          <dgm:constr type="diam" val="1"/>
          <dgm:constr type="w" for="ch" forName="node" refType="w"/>
          <dgm:constr type="w" for="ch" ptType="sibTrans" refType="w" refFor="ch" refForName="node" fact="0.5"/>
          <dgm:constr type="h" for="ch" ptType="sibTrans" op="equ"/>
          <dgm:constr type="diam" for="ch" ptType="sibTrans" refType="diam" op="equ" fact="-1"/>
          <dgm:constr type="sibSp" refType="w" refFor="ch" refForName="node" fact="0.15"/>
          <dgm:constr type="w" for="ch" forName="dummy" refType="sibSp" fact="2.8"/>
          <dgm:constr type="primFontSz" for="ch" forName="node" op="equ" val="65"/>
        </dgm:constrLst>
      </dgm:else>
    </dgm:choose>
    <dgm:ruleLst>
      <dgm:rule type="diam" val="INF" fact="NaN" max="NaN"/>
    </dgm:ruleLst>
    <dgm:forEach name="nodesForEach" axis="ch" ptType="node">
      <dgm:choose name="Name6">
        <dgm:if name="Name7" axis="par ch" ptType="doc node" func="cnt" op="gt" val="1">
          <dgm:layoutNode name="dummy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</dgm:if>
        <dgm:else name="Name8"/>
      </dgm:choose>
      <dgm:layoutNode name="node" styleLbl="revTx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rect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Name11" axis="followSib" ptType="sibTrans" hideLastTrans="0" cnt="1">
            <dgm:layoutNode name="sibTrans" styleLbl="node1">
              <dgm:alg type="conn">
                <dgm:param type="connRout" val="curve"/>
                <dgm:param type="begPts" val="radial"/>
                <dgm:param type="endPts" val="radial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begPad"/>
                <dgm:constr type="endPad"/>
              </dgm:constrLst>
              <dgm:ruleLst/>
            </dgm:layoutNode>
          </dgm:forEach>
        </dgm:if>
        <dgm:else name="Name12"/>
      </dgm:choose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0.12934</cdr:x>
      <cdr:y>0</cdr:y>
    </cdr:from>
    <cdr:to>
      <cdr:x>0.31467</cdr:x>
      <cdr:y>0.21901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638175" y="-120649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0.34556</cdr:x>
      <cdr:y>0.04639</cdr:y>
    </cdr:from>
    <cdr:to>
      <cdr:x>0.53089</cdr:x>
      <cdr:y>0.2654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1704975" y="193676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0.12934</cdr:x>
      <cdr:y>0</cdr:y>
    </cdr:from>
    <cdr:to>
      <cdr:x>0.31467</cdr:x>
      <cdr:y>0.21901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638175" y="-120649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0.34556</cdr:x>
      <cdr:y>0.04639</cdr:y>
    </cdr:from>
    <cdr:to>
      <cdr:x>0.53089</cdr:x>
      <cdr:y>0.2654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1704975" y="193676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0.12934</cdr:x>
      <cdr:y>0</cdr:y>
    </cdr:from>
    <cdr:to>
      <cdr:x>0.31467</cdr:x>
      <cdr:y>0.21901</cdr:y>
    </cdr:to>
    <cdr:sp macro="" textlink="">
      <cdr:nvSpPr>
        <cdr:cNvPr id="4" name="TextBox 1"/>
        <cdr:cNvSpPr txBox="1"/>
      </cdr:nvSpPr>
      <cdr:spPr>
        <a:xfrm xmlns:a="http://schemas.openxmlformats.org/drawingml/2006/main">
          <a:off x="638175" y="-120649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0.34556</cdr:x>
      <cdr:y>0.04639</cdr:y>
    </cdr:from>
    <cdr:to>
      <cdr:x>0.53089</cdr:x>
      <cdr:y>0.2654</cdr:y>
    </cdr:to>
    <cdr:sp macro="" textlink="">
      <cdr:nvSpPr>
        <cdr:cNvPr id="5" name="TextBox 2"/>
        <cdr:cNvSpPr txBox="1"/>
      </cdr:nvSpPr>
      <cdr:spPr>
        <a:xfrm xmlns:a="http://schemas.openxmlformats.org/drawingml/2006/main">
          <a:off x="1704975" y="193676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0.77027</cdr:x>
      <cdr:y>0.10508</cdr:y>
    </cdr:from>
    <cdr:to>
      <cdr:x>0.96428</cdr:x>
      <cdr:y>0.16068</cdr:y>
    </cdr:to>
    <cdr:sp macro="" textlink="">
      <cdr:nvSpPr>
        <cdr:cNvPr id="6" name="TextBox 5"/>
        <cdr:cNvSpPr txBox="1"/>
      </cdr:nvSpPr>
      <cdr:spPr>
        <a:xfrm xmlns:a="http://schemas.openxmlformats.org/drawingml/2006/main">
          <a:off x="3387173" y="432060"/>
          <a:ext cx="853135" cy="22860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r>
            <a:rPr lang="uk-UA" sz="1100" b="1" dirty="0" smtClean="0">
              <a:latin typeface="Times New Roman" pitchFamily="18" charset="0"/>
              <a:cs typeface="Times New Roman" pitchFamily="18" charset="0"/>
            </a:rPr>
            <a:t>Всього:  27 658</a:t>
          </a:r>
          <a:endParaRPr lang="ru-RU" sz="1100" b="1" dirty="0">
            <a:latin typeface="Times New Roman" pitchFamily="18" charset="0"/>
            <a:cs typeface="Times New Roman" pitchFamily="18" charset="0"/>
          </a:endParaRPr>
        </a:p>
      </cdr:txBody>
    </cdr:sp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0.50169</cdr:x>
      <cdr:y>0.29441</cdr:y>
    </cdr:from>
    <cdr:to>
      <cdr:x>0.55736</cdr:x>
      <cdr:y>0.43827</cdr:y>
    </cdr:to>
    <cdr:sp macro="" textlink="">
      <cdr:nvSpPr>
        <cdr:cNvPr id="3" name="Прямая соединительная линия 2"/>
        <cdr:cNvSpPr/>
      </cdr:nvSpPr>
      <cdr:spPr>
        <a:xfrm xmlns:a="http://schemas.openxmlformats.org/drawingml/2006/main" rot="16200000" flipH="1">
          <a:off x="1516418" y="628787"/>
          <a:ext cx="168249" cy="307240"/>
        </a:xfrm>
        <a:prstGeom xmlns:a="http://schemas.openxmlformats.org/drawingml/2006/main" prst="line">
          <a:avLst/>
        </a:prstGeom>
      </cdr:spPr>
      <cdr:style>
        <a:lnRef xmlns:a="http://schemas.openxmlformats.org/drawingml/2006/main" idx="1">
          <a:schemeClr val="dk1"/>
        </a:lnRef>
        <a:fillRef xmlns:a="http://schemas.openxmlformats.org/drawingml/2006/main" idx="0">
          <a:schemeClr val="dk1"/>
        </a:fillRef>
        <a:effectRef xmlns:a="http://schemas.openxmlformats.org/drawingml/2006/main" idx="0">
          <a:schemeClr val="dk1"/>
        </a:effectRef>
        <a:fontRef xmlns:a="http://schemas.openxmlformats.org/drawingml/2006/main" idx="minor">
          <a:schemeClr val="tx1"/>
        </a:fontRef>
      </cdr:style>
      <cdr:txBody>
        <a:bodyPr xmlns:a="http://schemas.openxmlformats.org/drawingml/2006/main"/>
        <a:lstStyle xmlns:a="http://schemas.openxmlformats.org/drawingml/2006/main"/>
        <a:p xmlns:a="http://schemas.openxmlformats.org/drawingml/2006/main">
          <a:endParaRPr lang="uk-UA" dirty="0">
            <a:solidFill>
              <a:srgbClr val="000000"/>
            </a:solidFill>
          </a:endParaRPr>
        </a:p>
      </cdr:txBody>
    </cdr:sp>
  </cdr:relSizeAnchor>
  <cdr:relSizeAnchor xmlns:cdr="http://schemas.openxmlformats.org/drawingml/2006/chartDrawing">
    <cdr:from>
      <cdr:x>0.58882</cdr:x>
      <cdr:y>0.35949</cdr:y>
    </cdr:from>
    <cdr:to>
      <cdr:x>0.59608</cdr:x>
      <cdr:y>0.42457</cdr:y>
    </cdr:to>
    <cdr:sp macro="" textlink="">
      <cdr:nvSpPr>
        <cdr:cNvPr id="5" name="Прямая соединительная линия 4"/>
        <cdr:cNvSpPr/>
      </cdr:nvSpPr>
      <cdr:spPr>
        <a:xfrm xmlns:a="http://schemas.openxmlformats.org/drawingml/2006/main" rot="5400000">
          <a:off x="1779766" y="767778"/>
          <a:ext cx="21945" cy="138989"/>
        </a:xfrm>
        <a:prstGeom xmlns:a="http://schemas.openxmlformats.org/drawingml/2006/main" prst="line">
          <a:avLst/>
        </a:prstGeom>
      </cdr:spPr>
      <cdr:style>
        <a:lnRef xmlns:a="http://schemas.openxmlformats.org/drawingml/2006/main" idx="1">
          <a:schemeClr val="dk1"/>
        </a:lnRef>
        <a:fillRef xmlns:a="http://schemas.openxmlformats.org/drawingml/2006/main" idx="0">
          <a:schemeClr val="dk1"/>
        </a:fillRef>
        <a:effectRef xmlns:a="http://schemas.openxmlformats.org/drawingml/2006/main" idx="0">
          <a:schemeClr val="dk1"/>
        </a:effectRef>
        <a:fontRef xmlns:a="http://schemas.openxmlformats.org/drawingml/2006/main" idx="minor">
          <a:schemeClr val="tx1"/>
        </a:fontRef>
      </cdr:style>
      <cdr:txBody>
        <a:bodyPr xmlns:a="http://schemas.openxmlformats.org/drawingml/2006/main"/>
        <a:lstStyle xmlns:a="http://schemas.openxmlformats.org/drawingml/2006/main"/>
        <a:p xmlns:a="http://schemas.openxmlformats.org/drawingml/2006/main">
          <a:endParaRPr lang="uk-UA"/>
        </a:p>
      </cdr:txBody>
    </cdr:sp>
  </cdr:relSizeAnchor>
  <cdr:relSizeAnchor xmlns:cdr="http://schemas.openxmlformats.org/drawingml/2006/chartDrawing">
    <cdr:from>
      <cdr:x>0.45329</cdr:x>
      <cdr:y>0.34922</cdr:y>
    </cdr:from>
    <cdr:to>
      <cdr:x>0.51621</cdr:x>
      <cdr:y>0.45197</cdr:y>
    </cdr:to>
    <cdr:sp macro="" textlink="">
      <cdr:nvSpPr>
        <cdr:cNvPr id="7" name="Прямая соединительная линия 6"/>
        <cdr:cNvSpPr/>
      </cdr:nvSpPr>
      <cdr:spPr>
        <a:xfrm xmlns:a="http://schemas.openxmlformats.org/drawingml/2006/main" rot="16200000" flipH="1">
          <a:off x="1370113" y="745831"/>
          <a:ext cx="190196" cy="219457"/>
        </a:xfrm>
        <a:prstGeom xmlns:a="http://schemas.openxmlformats.org/drawingml/2006/main" prst="line">
          <a:avLst/>
        </a:prstGeom>
      </cdr:spPr>
      <cdr:style>
        <a:lnRef xmlns:a="http://schemas.openxmlformats.org/drawingml/2006/main" idx="1">
          <a:schemeClr val="dk1"/>
        </a:lnRef>
        <a:fillRef xmlns:a="http://schemas.openxmlformats.org/drawingml/2006/main" idx="0">
          <a:schemeClr val="dk1"/>
        </a:fillRef>
        <a:effectRef xmlns:a="http://schemas.openxmlformats.org/drawingml/2006/main" idx="0">
          <a:schemeClr val="dk1"/>
        </a:effectRef>
        <a:fontRef xmlns:a="http://schemas.openxmlformats.org/drawingml/2006/main" idx="minor">
          <a:schemeClr val="tx1"/>
        </a:fontRef>
      </cdr:style>
      <cdr:txBody>
        <a:bodyPr xmlns:a="http://schemas.openxmlformats.org/drawingml/2006/main"/>
        <a:lstStyle xmlns:a="http://schemas.openxmlformats.org/drawingml/2006/main"/>
        <a:p xmlns:a="http://schemas.openxmlformats.org/drawingml/2006/main">
          <a:endParaRPr lang="uk-UA"/>
        </a:p>
      </cdr:txBody>
    </cdr:sp>
  </cdr:relSizeAnchor>
  <cdr:relSizeAnchor xmlns:cdr="http://schemas.openxmlformats.org/drawingml/2006/chartDrawing">
    <cdr:from>
      <cdr:x>0.371</cdr:x>
      <cdr:y>0.40745</cdr:y>
    </cdr:from>
    <cdr:to>
      <cdr:x>0.45329</cdr:x>
      <cdr:y>0.45197</cdr:y>
    </cdr:to>
    <cdr:sp macro="" textlink="">
      <cdr:nvSpPr>
        <cdr:cNvPr id="9" name="Прямая соединительная линия 8"/>
        <cdr:cNvSpPr/>
      </cdr:nvSpPr>
      <cdr:spPr>
        <a:xfrm xmlns:a="http://schemas.openxmlformats.org/drawingml/2006/main">
          <a:off x="1121397" y="870191"/>
          <a:ext cx="248717" cy="95097"/>
        </a:xfrm>
        <a:prstGeom xmlns:a="http://schemas.openxmlformats.org/drawingml/2006/main" prst="line">
          <a:avLst/>
        </a:prstGeom>
      </cdr:spPr>
      <cdr:style>
        <a:lnRef xmlns:a="http://schemas.openxmlformats.org/drawingml/2006/main" idx="1">
          <a:schemeClr val="dk1"/>
        </a:lnRef>
        <a:fillRef xmlns:a="http://schemas.openxmlformats.org/drawingml/2006/main" idx="0">
          <a:schemeClr val="dk1"/>
        </a:fillRef>
        <a:effectRef xmlns:a="http://schemas.openxmlformats.org/drawingml/2006/main" idx="0">
          <a:schemeClr val="dk1"/>
        </a:effectRef>
        <a:fontRef xmlns:a="http://schemas.openxmlformats.org/drawingml/2006/main" idx="minor">
          <a:schemeClr val="tx1"/>
        </a:fontRef>
      </cdr:style>
      <cdr:txBody>
        <a:bodyPr xmlns:a="http://schemas.openxmlformats.org/drawingml/2006/main"/>
        <a:lstStyle xmlns:a="http://schemas.openxmlformats.org/drawingml/2006/main"/>
        <a:p xmlns:a="http://schemas.openxmlformats.org/drawingml/2006/main">
          <a:endParaRPr lang="uk-UA"/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192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49688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192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2925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192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49688" y="9432925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69B3F0A8-6FA8-478B-B5F7-1DD0322E1C6C}" type="slidenum">
              <a:rPr lang="en-US" altLang="zh-CN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49688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2355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4538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19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9450" y="4718050"/>
            <a:ext cx="5438775" cy="4468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noProof="0" smtClean="0"/>
              <a:t>Textmasterformate durch Klicken bearbeiten</a:t>
            </a:r>
          </a:p>
          <a:p>
            <a:pPr lvl="1"/>
            <a:r>
              <a:rPr lang="de-DE" noProof="0" smtClean="0"/>
              <a:t>Zweite Ebene</a:t>
            </a:r>
          </a:p>
          <a:p>
            <a:pPr lvl="2"/>
            <a:r>
              <a:rPr lang="de-DE" noProof="0" smtClean="0"/>
              <a:t>Dritte Ebene</a:t>
            </a:r>
          </a:p>
          <a:p>
            <a:pPr lvl="3"/>
            <a:r>
              <a:rPr lang="de-DE" noProof="0" smtClean="0"/>
              <a:t>Vierte Ebene</a:t>
            </a:r>
          </a:p>
          <a:p>
            <a:pPr lvl="4"/>
            <a:r>
              <a:rPr lang="de-DE" noProof="0" smtClean="0"/>
              <a:t>Fünfte Ebene</a:t>
            </a:r>
          </a:p>
        </p:txBody>
      </p:sp>
      <p:sp>
        <p:nvSpPr>
          <p:cNvPr id="819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2925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819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49688" y="9432925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32B1B84F-2294-486E-8FA9-85891F716038}" type="slidenum">
              <a:rPr lang="de-DE" altLang="zh-CN"/>
              <a:pPr>
                <a:defRPr/>
              </a:pPr>
              <a:t>‹#›</a:t>
            </a:fld>
            <a:endParaRPr lang="de-DE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83488F5-4468-41D9-A094-27DF518CAA21}" type="slidenum">
              <a:rPr lang="de-DE" altLang="zh-CN" smtClean="0"/>
              <a:pPr/>
              <a:t>1</a:t>
            </a:fld>
            <a:endParaRPr lang="de-DE" altLang="zh-CN" smtClean="0"/>
          </a:p>
        </p:txBody>
      </p:sp>
      <p:sp>
        <p:nvSpPr>
          <p:cNvPr id="24579" name="Rectangle 7"/>
          <p:cNvSpPr txBox="1">
            <a:spLocks noGrp="1" noChangeArrowheads="1"/>
          </p:cNvSpPr>
          <p:nvPr/>
        </p:nvSpPr>
        <p:spPr bwMode="auto">
          <a:xfrm>
            <a:off x="3852863" y="9437688"/>
            <a:ext cx="2944812" cy="493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4824" tIns="47416" rIns="94824" bIns="47416" anchor="b"/>
          <a:lstStyle/>
          <a:p>
            <a:pPr algn="r" defTabSz="947738" eaLnBrk="1" hangingPunct="1"/>
            <a:fld id="{A09AC195-472B-4B18-AB3D-AFCAEE26DAE1}" type="slidenum">
              <a:rPr lang="en-GB" altLang="zh-CN" sz="1300"/>
              <a:pPr algn="r" defTabSz="947738" eaLnBrk="1" hangingPunct="1"/>
              <a:t>1</a:t>
            </a:fld>
            <a:endParaRPr lang="en-GB" altLang="zh-CN" sz="1300"/>
          </a:p>
        </p:txBody>
      </p:sp>
      <p:sp>
        <p:nvSpPr>
          <p:cNvPr id="2458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4538"/>
            <a:ext cx="6621463" cy="3725862"/>
          </a:xfrm>
          <a:ln/>
        </p:spPr>
      </p:sp>
      <p:sp>
        <p:nvSpPr>
          <p:cNvPr id="2458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6463" y="4718050"/>
            <a:ext cx="4984750" cy="4468813"/>
          </a:xfrm>
          <a:noFill/>
          <a:ln/>
        </p:spPr>
        <p:txBody>
          <a:bodyPr lIns="94824" tIns="47416" rIns="94824" bIns="47416"/>
          <a:lstStyle/>
          <a:p>
            <a:pPr eaLnBrk="1" hangingPunct="1"/>
            <a:endParaRPr lang="de-DE" altLang="zh-CN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2771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uk-UA" smtClean="0"/>
          </a:p>
        </p:txBody>
      </p:sp>
      <p:sp>
        <p:nvSpPr>
          <p:cNvPr id="32772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743EAD7-4DDF-470D-9FC2-E04C526C657D}" type="slidenum">
              <a:rPr lang="de-DE" altLang="zh-CN" smtClean="0"/>
              <a:pPr/>
              <a:t>13</a:t>
            </a:fld>
            <a:endParaRPr lang="de-DE" altLang="zh-CN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3795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uk-UA" smtClean="0"/>
          </a:p>
        </p:txBody>
      </p:sp>
      <p:sp>
        <p:nvSpPr>
          <p:cNvPr id="33796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93C63A5-981F-4262-8E72-EB3A20331131}" type="slidenum">
              <a:rPr lang="de-DE" altLang="zh-CN" smtClean="0"/>
              <a:pPr/>
              <a:t>16</a:t>
            </a:fld>
            <a:endParaRPr lang="de-DE" altLang="zh-CN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4819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uk-UA" smtClean="0"/>
          </a:p>
        </p:txBody>
      </p:sp>
      <p:sp>
        <p:nvSpPr>
          <p:cNvPr id="34820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7FB771B-875E-4671-9246-4175A73D12D7}" type="slidenum">
              <a:rPr lang="de-DE" altLang="zh-CN" smtClean="0"/>
              <a:pPr/>
              <a:t>17</a:t>
            </a:fld>
            <a:endParaRPr lang="de-DE" altLang="zh-CN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5843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uk-UA" smtClean="0"/>
          </a:p>
        </p:txBody>
      </p:sp>
      <p:sp>
        <p:nvSpPr>
          <p:cNvPr id="35844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8A8A945-1BC7-45FC-B5B6-880016764442}" type="slidenum">
              <a:rPr lang="de-DE" altLang="zh-CN" smtClean="0"/>
              <a:pPr/>
              <a:t>18</a:t>
            </a:fld>
            <a:endParaRPr lang="de-DE" altLang="zh-CN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6867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uk-UA" smtClean="0"/>
          </a:p>
        </p:txBody>
      </p:sp>
      <p:sp>
        <p:nvSpPr>
          <p:cNvPr id="36868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E7EA48C-AD09-4892-B53A-B5A60847F545}" type="slidenum">
              <a:rPr lang="de-DE" altLang="zh-CN" smtClean="0"/>
              <a:pPr/>
              <a:t>19</a:t>
            </a:fld>
            <a:endParaRPr lang="de-DE" altLang="zh-CN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5603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uk-UA" smtClean="0"/>
          </a:p>
        </p:txBody>
      </p:sp>
      <p:sp>
        <p:nvSpPr>
          <p:cNvPr id="25604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DEFEC1E-A83A-46E9-946C-0CA61B5E9D92}" type="slidenum">
              <a:rPr lang="de-DE" altLang="zh-CN" smtClean="0"/>
              <a:pPr/>
              <a:t>2</a:t>
            </a:fld>
            <a:endParaRPr lang="de-DE" altLang="zh-CN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5603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uk-UA" smtClean="0"/>
          </a:p>
        </p:txBody>
      </p:sp>
      <p:sp>
        <p:nvSpPr>
          <p:cNvPr id="25604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DEFEC1E-A83A-46E9-946C-0CA61B5E9D92}" type="slidenum">
              <a:rPr lang="de-DE" altLang="zh-CN" smtClean="0"/>
              <a:pPr/>
              <a:t>3</a:t>
            </a:fld>
            <a:endParaRPr lang="de-DE" altLang="zh-CN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6627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uk-UA" smtClean="0"/>
          </a:p>
        </p:txBody>
      </p:sp>
      <p:sp>
        <p:nvSpPr>
          <p:cNvPr id="26628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993F77D-A98A-42D4-836F-D9192CD3B78C}" type="slidenum">
              <a:rPr lang="de-DE" altLang="zh-CN" smtClean="0"/>
              <a:pPr/>
              <a:t>4</a:t>
            </a:fld>
            <a:endParaRPr lang="de-DE" altLang="zh-CN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7651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uk-UA" smtClean="0"/>
          </a:p>
        </p:txBody>
      </p:sp>
      <p:sp>
        <p:nvSpPr>
          <p:cNvPr id="27652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3454F7F-BDFC-46AE-935E-A17AE5DDF466}" type="slidenum">
              <a:rPr lang="de-DE" altLang="zh-CN" smtClean="0"/>
              <a:pPr/>
              <a:t>5</a:t>
            </a:fld>
            <a:endParaRPr lang="de-DE" altLang="zh-CN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8675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uk-UA" smtClean="0"/>
          </a:p>
        </p:txBody>
      </p:sp>
      <p:sp>
        <p:nvSpPr>
          <p:cNvPr id="28676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8719305-833D-4A15-B7C8-FDD235661C01}" type="slidenum">
              <a:rPr lang="de-DE" altLang="zh-CN" smtClean="0"/>
              <a:pPr/>
              <a:t>6</a:t>
            </a:fld>
            <a:endParaRPr lang="de-DE" altLang="zh-CN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9699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uk-UA" smtClean="0"/>
          </a:p>
        </p:txBody>
      </p:sp>
      <p:sp>
        <p:nvSpPr>
          <p:cNvPr id="29700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281EE81-69A9-409A-80C1-1B8F86285A3B}" type="slidenum">
              <a:rPr lang="de-DE" altLang="zh-CN" smtClean="0"/>
              <a:pPr/>
              <a:t>8</a:t>
            </a:fld>
            <a:endParaRPr lang="de-DE" altLang="zh-CN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0723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uk-UA" smtClean="0"/>
          </a:p>
        </p:txBody>
      </p:sp>
      <p:sp>
        <p:nvSpPr>
          <p:cNvPr id="30724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BAD81F6-C8D4-4830-A689-AF218BAB6984}" type="slidenum">
              <a:rPr lang="de-DE" altLang="zh-CN" smtClean="0"/>
              <a:pPr/>
              <a:t>10</a:t>
            </a:fld>
            <a:endParaRPr lang="de-DE" altLang="zh-CN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1747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uk-UA" smtClean="0"/>
          </a:p>
        </p:txBody>
      </p:sp>
      <p:sp>
        <p:nvSpPr>
          <p:cNvPr id="31748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6BABEC5-551A-4517-8853-8BBF61A3E2D5}" type="slidenum">
              <a:rPr lang="de-DE" altLang="zh-CN" smtClean="0"/>
              <a:pPr/>
              <a:t>12</a:t>
            </a:fld>
            <a:endParaRPr lang="de-DE" altLang="zh-CN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31" name="Rectangle 7"/>
          <p:cNvSpPr>
            <a:spLocks noGrp="1" noChangeArrowheads="1"/>
          </p:cNvSpPr>
          <p:nvPr>
            <p:ph type="ctrTitle"/>
          </p:nvPr>
        </p:nvSpPr>
        <p:spPr>
          <a:xfrm>
            <a:off x="963613" y="2963467"/>
            <a:ext cx="7713662" cy="810815"/>
          </a:xfrm>
        </p:spPr>
        <p:txBody>
          <a:bodyPr anchor="b"/>
          <a:lstStyle>
            <a:lvl1pPr>
              <a:lnSpc>
                <a:spcPct val="110000"/>
              </a:lnSpc>
              <a:defRPr sz="3200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111632" name="Rectangle 12"/>
          <p:cNvSpPr>
            <a:spLocks noGrp="1" noChangeArrowheads="1"/>
          </p:cNvSpPr>
          <p:nvPr>
            <p:ph type="subTitle" idx="1"/>
          </p:nvPr>
        </p:nvSpPr>
        <p:spPr bwMode="gray">
          <a:xfrm>
            <a:off x="960438" y="3806430"/>
            <a:ext cx="7740650" cy="567928"/>
          </a:xfrm>
        </p:spPr>
        <p:txBody>
          <a:bodyPr tIns="45720" bIns="45720"/>
          <a:lstStyle>
            <a:lvl1pPr marL="0" indent="0">
              <a:buFont typeface="Wingdings" charset="2"/>
              <a:buNone/>
              <a:defRPr sz="2400"/>
            </a:lvl1pPr>
          </a:lstStyle>
          <a:p>
            <a:r>
              <a:rPr lang="de-DE"/>
              <a:t>Formatvorlage des Untertitelmasters durch Klicken bearbeiten</a:t>
            </a:r>
          </a:p>
        </p:txBody>
      </p:sp>
      <p:sp>
        <p:nvSpPr>
          <p:cNvPr id="4" name="Footer Placeholder 3"/>
          <p:cNvSpPr>
            <a:spLocks noGrp="1" noChangeArrowheads="1"/>
          </p:cNvSpPr>
          <p:nvPr>
            <p:ph type="ftr" sz="quarter" idx="10"/>
          </p:nvPr>
        </p:nvSpPr>
        <p:spPr>
          <a:xfrm>
            <a:off x="3124200" y="4684713"/>
            <a:ext cx="2895600" cy="357187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ru-RU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97663" y="203597"/>
            <a:ext cx="2133600" cy="41481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295275" y="203597"/>
            <a:ext cx="6249988" cy="41481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zh-CN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20"/>
            <a:ext cx="7772400" cy="110251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uk-UA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4BA2DC6-9AC4-4C57-BCB0-FFE63EB05DE5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203FF6A-B8FD-4524-9088-6BB51D96FDC1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308E23-8F9C-4BB9-8AF9-447413DA85F8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A02CA0-B0B5-48E8-A094-5536D2829217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8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8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E8D947A-6FC6-4DC1-8472-02DE85744253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F585C31-1FEF-437E-AAE9-C10CBE613ECD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5E62FB-F893-4CE5-8012-970D2A113926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2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04789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2" y="1076327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5D4E42C-55C8-4292-95D1-B8D95B93ABC1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zh-CN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uk-UA" noProof="0" dirty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4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DCC2BB-FD4D-4B31-A2D0-8906B77868C1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71502B3-DD03-49C6-A374-93D956A7294D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05980"/>
            <a:ext cx="2057400" cy="4388644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05980"/>
            <a:ext cx="6019800" cy="43886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C74C06-A40B-4279-9CCA-3565C36F5051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295275" y="1116807"/>
            <a:ext cx="4186238" cy="3234929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33916" y="1116807"/>
            <a:ext cx="4186237" cy="3234929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8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8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2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9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2" y="1076327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4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295275" y="1116013"/>
            <a:ext cx="8524875" cy="3235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zh-CN" smtClean="0"/>
              <a:t>Textmasterformate durch Klicken bearbeiten</a:t>
            </a:r>
          </a:p>
          <a:p>
            <a:pPr lvl="1"/>
            <a:r>
              <a:rPr lang="de-DE" altLang="zh-CN" smtClean="0"/>
              <a:t>Zweite Ebene</a:t>
            </a:r>
          </a:p>
          <a:p>
            <a:pPr lvl="2"/>
            <a:r>
              <a:rPr lang="de-DE" altLang="zh-CN" smtClean="0"/>
              <a:t>Dritte Ebene</a:t>
            </a:r>
          </a:p>
          <a:p>
            <a:pPr lvl="3"/>
            <a:r>
              <a:rPr lang="de-DE" altLang="zh-CN" smtClean="0"/>
              <a:t>Vierte Ebene</a:t>
            </a:r>
          </a:p>
          <a:p>
            <a:pPr lvl="4"/>
            <a:r>
              <a:rPr lang="de-DE" altLang="zh-CN" smtClean="0"/>
              <a:t>Fünfte Ebene</a:t>
            </a:r>
          </a:p>
        </p:txBody>
      </p:sp>
      <p:sp>
        <p:nvSpPr>
          <p:cNvPr id="110595" name="Rectangle 5"/>
          <p:cNvSpPr>
            <a:spLocks noGrp="1" noChangeArrowheads="1"/>
          </p:cNvSpPr>
          <p:nvPr>
            <p:ph type="ftr" sz="quarter" idx="3"/>
          </p:nvPr>
        </p:nvSpPr>
        <p:spPr bwMode="gray">
          <a:xfrm>
            <a:off x="3124200" y="4773613"/>
            <a:ext cx="2895600" cy="187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000" noProof="1">
                <a:solidFill>
                  <a:schemeClr val="bg1"/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 altLang="zh-CN"/>
          </a:p>
        </p:txBody>
      </p:sp>
      <p:sp>
        <p:nvSpPr>
          <p:cNvPr id="110597" name="Rectangle 5"/>
          <p:cNvSpPr>
            <a:spLocks noChangeArrowheads="1"/>
          </p:cNvSpPr>
          <p:nvPr/>
        </p:nvSpPr>
        <p:spPr bwMode="gray">
          <a:xfrm>
            <a:off x="219075" y="4773613"/>
            <a:ext cx="1343025" cy="187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eaLnBrk="1" hangingPunct="1">
              <a:defRPr/>
            </a:pPr>
            <a:r>
              <a:rPr lang="de-DE" altLang="zh-CN" sz="1000" dirty="0">
                <a:ea typeface="宋体" charset="-122"/>
              </a:rPr>
              <a:t>Page </a:t>
            </a:r>
            <a:r>
              <a:rPr lang="de-DE" altLang="zh-CN" sz="1000" dirty="0">
                <a:ea typeface="宋体" charset="-122"/>
                <a:sym typeface="Wingdings" pitchFamily="2" charset="2"/>
              </a:rPr>
              <a:t></a:t>
            </a:r>
            <a:r>
              <a:rPr lang="de-DE" altLang="zh-CN" sz="1000" dirty="0">
                <a:ea typeface="宋体" charset="-122"/>
              </a:rPr>
              <a:t> </a:t>
            </a:r>
            <a:fld id="{628105A9-BC32-4A40-AD61-E12B11D880E6}" type="slidenum">
              <a:rPr lang="de-DE" altLang="zh-CN" sz="1000">
                <a:ea typeface="宋体" charset="-122"/>
              </a:rPr>
              <a:pPr eaLnBrk="1" hangingPunct="1">
                <a:defRPr/>
              </a:pPr>
              <a:t>‹#›</a:t>
            </a:fld>
            <a:endParaRPr lang="de-DE" altLang="zh-CN" sz="1000" dirty="0">
              <a:ea typeface="宋体" charset="-122"/>
            </a:endParaRPr>
          </a:p>
        </p:txBody>
      </p:sp>
      <p:sp>
        <p:nvSpPr>
          <p:cNvPr id="7173" name="Rectangle 7"/>
          <p:cNvSpPr>
            <a:spLocks noGrp="1" noChangeArrowheads="1"/>
          </p:cNvSpPr>
          <p:nvPr>
            <p:ph type="title"/>
          </p:nvPr>
        </p:nvSpPr>
        <p:spPr bwMode="gray">
          <a:xfrm>
            <a:off x="311150" y="203200"/>
            <a:ext cx="8520113" cy="485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zh-CN" smtClean="0"/>
              <a:t>Klicken Sie, um das Titelformat zu bearbeiten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04" r:id="rId1"/>
    <p:sldLayoutId id="2147485083" r:id="rId2"/>
    <p:sldLayoutId id="2147485084" r:id="rId3"/>
    <p:sldLayoutId id="2147485085" r:id="rId4"/>
    <p:sldLayoutId id="2147485086" r:id="rId5"/>
    <p:sldLayoutId id="2147485087" r:id="rId6"/>
    <p:sldLayoutId id="2147485088" r:id="rId7"/>
    <p:sldLayoutId id="2147485089" r:id="rId8"/>
    <p:sldLayoutId id="2147485090" r:id="rId9"/>
    <p:sldLayoutId id="2147485091" r:id="rId10"/>
    <p:sldLayoutId id="2147485092" r:id="rId11"/>
  </p:sldLayoutIdLst>
  <p:hf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600" b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600" b="1">
          <a:solidFill>
            <a:schemeClr val="tx1"/>
          </a:solidFill>
          <a:latin typeface="Arial" charset="0"/>
          <a:cs typeface="Arial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600" b="1">
          <a:solidFill>
            <a:schemeClr val="tx1"/>
          </a:solidFill>
          <a:latin typeface="Arial" charset="0"/>
          <a:cs typeface="Arial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600" b="1">
          <a:solidFill>
            <a:schemeClr val="tx1"/>
          </a:solidFill>
          <a:latin typeface="Arial" charset="0"/>
          <a:cs typeface="Arial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600" b="1">
          <a:solidFill>
            <a:schemeClr val="tx1"/>
          </a:solidFill>
          <a:latin typeface="Arial" charset="0"/>
          <a:cs typeface="Arial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2600" b="1">
          <a:solidFill>
            <a:schemeClr val="tx1"/>
          </a:solidFill>
          <a:latin typeface="Arial" charset="0"/>
          <a:cs typeface="Arial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2600" b="1">
          <a:solidFill>
            <a:schemeClr val="tx1"/>
          </a:solidFill>
          <a:latin typeface="Arial" charset="0"/>
          <a:cs typeface="Arial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2600" b="1">
          <a:solidFill>
            <a:schemeClr val="tx1"/>
          </a:solidFill>
          <a:latin typeface="Arial" charset="0"/>
          <a:cs typeface="Arial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2600" b="1">
          <a:solidFill>
            <a:schemeClr val="tx1"/>
          </a:solidFill>
          <a:latin typeface="Arial" charset="0"/>
          <a:cs typeface="Arial" charset="0"/>
        </a:defRPr>
      </a:lvl9pPr>
    </p:titleStyle>
    <p:bodyStyle>
      <a:lvl1pPr marL="180975" indent="-180975" algn="l" rtl="0" eaLnBrk="0" fontAlgn="base" hangingPunct="0">
        <a:spcBef>
          <a:spcPct val="0"/>
        </a:spcBef>
        <a:spcAft>
          <a:spcPct val="40000"/>
        </a:spcAft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444500" indent="-261938" algn="l" rtl="0" eaLnBrk="0" fontAlgn="base" hangingPunct="0">
        <a:spcBef>
          <a:spcPct val="0"/>
        </a:spcBef>
        <a:spcAft>
          <a:spcPct val="4000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720725" indent="-274638" algn="l" rtl="0" eaLnBrk="0" fontAlgn="base" hangingPunct="0">
        <a:spcBef>
          <a:spcPct val="0"/>
        </a:spcBef>
        <a:spcAft>
          <a:spcPct val="4000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987425" indent="-265113" algn="l" rtl="0" eaLnBrk="0" fontAlgn="base" hangingPunct="0">
        <a:spcBef>
          <a:spcPct val="0"/>
        </a:spcBef>
        <a:spcAft>
          <a:spcPct val="4000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1254125" indent="-265113" algn="l" rtl="0" eaLnBrk="0" fontAlgn="base" hangingPunct="0">
        <a:spcBef>
          <a:spcPct val="0"/>
        </a:spcBef>
        <a:spcAft>
          <a:spcPct val="4000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1711325" indent="-265113" algn="l" rtl="0" fontAlgn="base">
        <a:spcBef>
          <a:spcPct val="0"/>
        </a:spcBef>
        <a:spcAft>
          <a:spcPct val="40000"/>
        </a:spcAft>
        <a:buChar char="»"/>
        <a:defRPr>
          <a:solidFill>
            <a:schemeClr val="tx1"/>
          </a:solidFill>
          <a:latin typeface="+mn-lt"/>
          <a:cs typeface="+mn-cs"/>
        </a:defRPr>
      </a:lvl6pPr>
      <a:lvl7pPr marL="2168525" indent="-265113" algn="l" rtl="0" fontAlgn="base">
        <a:spcBef>
          <a:spcPct val="0"/>
        </a:spcBef>
        <a:spcAft>
          <a:spcPct val="40000"/>
        </a:spcAft>
        <a:buChar char="»"/>
        <a:defRPr>
          <a:solidFill>
            <a:schemeClr val="tx1"/>
          </a:solidFill>
          <a:latin typeface="+mn-lt"/>
          <a:cs typeface="+mn-cs"/>
        </a:defRPr>
      </a:lvl7pPr>
      <a:lvl8pPr marL="2625725" indent="-265113" algn="l" rtl="0" fontAlgn="base">
        <a:spcBef>
          <a:spcPct val="0"/>
        </a:spcBef>
        <a:spcAft>
          <a:spcPct val="40000"/>
        </a:spcAft>
        <a:buChar char="»"/>
        <a:defRPr>
          <a:solidFill>
            <a:schemeClr val="tx1"/>
          </a:solidFill>
          <a:latin typeface="+mn-lt"/>
          <a:cs typeface="+mn-cs"/>
        </a:defRPr>
      </a:lvl8pPr>
      <a:lvl9pPr marL="3082925" indent="-265113" algn="l" rtl="0" fontAlgn="base">
        <a:spcBef>
          <a:spcPct val="0"/>
        </a:spcBef>
        <a:spcAft>
          <a:spcPct val="40000"/>
        </a:spcAft>
        <a:buChar char="»"/>
        <a:defRPr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cambiar el estilo de título	</a:t>
            </a:r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200150"/>
            <a:ext cx="8229600" cy="339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4684713"/>
            <a:ext cx="2133600" cy="357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4684713"/>
            <a:ext cx="2895600" cy="357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4684713"/>
            <a:ext cx="2133600" cy="357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1036DA38-6F63-4473-8E01-16F83F2AB21A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093" r:id="rId1"/>
    <p:sldLayoutId id="2147485094" r:id="rId2"/>
    <p:sldLayoutId id="2147485095" r:id="rId3"/>
    <p:sldLayoutId id="2147485096" r:id="rId4"/>
    <p:sldLayoutId id="2147485097" r:id="rId5"/>
    <p:sldLayoutId id="2147485098" r:id="rId6"/>
    <p:sldLayoutId id="2147485099" r:id="rId7"/>
    <p:sldLayoutId id="2147485100" r:id="rId8"/>
    <p:sldLayoutId id="2147485101" r:id="rId9"/>
    <p:sldLayoutId id="2147485102" r:id="rId10"/>
    <p:sldLayoutId id="2147485103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3.xml"/><Relationship Id="rId3" Type="http://schemas.openxmlformats.org/officeDocument/2006/relationships/image" Target="../media/image5.jpeg"/><Relationship Id="rId7" Type="http://schemas.openxmlformats.org/officeDocument/2006/relationships/diagramData" Target="../diagrams/data3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8.png"/><Relationship Id="rId5" Type="http://schemas.openxmlformats.org/officeDocument/2006/relationships/image" Target="../media/image7.jpeg"/><Relationship Id="rId10" Type="http://schemas.openxmlformats.org/officeDocument/2006/relationships/diagramColors" Target="../diagrams/colors3.xml"/><Relationship Id="rId4" Type="http://schemas.openxmlformats.org/officeDocument/2006/relationships/image" Target="../media/image6.png"/><Relationship Id="rId9" Type="http://schemas.openxmlformats.org/officeDocument/2006/relationships/diagramQuickStyle" Target="../diagrams/quickStyle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1.jpe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3.xml"/><Relationship Id="rId5" Type="http://schemas.openxmlformats.org/officeDocument/2006/relationships/chart" Target="../charts/chart12.xml"/><Relationship Id="rId4" Type="http://schemas.openxmlformats.org/officeDocument/2006/relationships/image" Target="../media/image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6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6.png"/><Relationship Id="rId7" Type="http://schemas.openxmlformats.org/officeDocument/2006/relationships/image" Target="../media/image15.png"/><Relationship Id="rId12" Type="http://schemas.openxmlformats.org/officeDocument/2006/relationships/diagramColors" Target="../diagrams/colors4.xml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4.png"/><Relationship Id="rId11" Type="http://schemas.openxmlformats.org/officeDocument/2006/relationships/diagramQuickStyle" Target="../diagrams/quickStyle4.xml"/><Relationship Id="rId5" Type="http://schemas.openxmlformats.org/officeDocument/2006/relationships/image" Target="../media/image13.jpeg"/><Relationship Id="rId10" Type="http://schemas.openxmlformats.org/officeDocument/2006/relationships/diagramLayout" Target="../diagrams/layout4.xml"/><Relationship Id="rId4" Type="http://schemas.openxmlformats.org/officeDocument/2006/relationships/image" Target="../media/image12.png"/><Relationship Id="rId9" Type="http://schemas.openxmlformats.org/officeDocument/2006/relationships/diagramData" Target="../diagrams/data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3.xml"/><Relationship Id="rId6" Type="http://schemas.openxmlformats.org/officeDocument/2006/relationships/chart" Target="../charts/chart14.xml"/><Relationship Id="rId5" Type="http://schemas.openxmlformats.org/officeDocument/2006/relationships/image" Target="../media/image17.jpeg"/><Relationship Id="rId4" Type="http://schemas.openxmlformats.org/officeDocument/2006/relationships/chart" Target="../charts/chart1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3.xml"/><Relationship Id="rId6" Type="http://schemas.openxmlformats.org/officeDocument/2006/relationships/chart" Target="../charts/chart15.xml"/><Relationship Id="rId5" Type="http://schemas.openxmlformats.org/officeDocument/2006/relationships/image" Target="../media/image18.png"/><Relationship Id="rId4" Type="http://schemas.openxmlformats.org/officeDocument/2006/relationships/image" Target="../media/image6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5.xml"/><Relationship Id="rId3" Type="http://schemas.openxmlformats.org/officeDocument/2006/relationships/image" Target="../media/image6.png"/><Relationship Id="rId7" Type="http://schemas.openxmlformats.org/officeDocument/2006/relationships/diagramQuickStyle" Target="../diagrams/quickStyle5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3.xml"/><Relationship Id="rId6" Type="http://schemas.openxmlformats.org/officeDocument/2006/relationships/diagramLayout" Target="../diagrams/layout5.xml"/><Relationship Id="rId5" Type="http://schemas.openxmlformats.org/officeDocument/2006/relationships/diagramData" Target="../diagrams/data5.xml"/><Relationship Id="rId4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6.xml"/><Relationship Id="rId3" Type="http://schemas.openxmlformats.org/officeDocument/2006/relationships/image" Target="../media/image6.png"/><Relationship Id="rId7" Type="http://schemas.openxmlformats.org/officeDocument/2006/relationships/diagramData" Target="../diagrams/data6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10" Type="http://schemas.openxmlformats.org/officeDocument/2006/relationships/diagramColors" Target="../diagrams/colors6.xml"/><Relationship Id="rId4" Type="http://schemas.openxmlformats.org/officeDocument/2006/relationships/image" Target="../media/image20.jpeg"/><Relationship Id="rId9" Type="http://schemas.openxmlformats.org/officeDocument/2006/relationships/diagramQuickStyle" Target="../diagrams/quickStyle6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7.xml"/><Relationship Id="rId3" Type="http://schemas.openxmlformats.org/officeDocument/2006/relationships/image" Target="../media/image5.jpeg"/><Relationship Id="rId7" Type="http://schemas.openxmlformats.org/officeDocument/2006/relationships/diagramQuickStyle" Target="../diagrams/quickStyle7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3.xml"/><Relationship Id="rId6" Type="http://schemas.openxmlformats.org/officeDocument/2006/relationships/diagramLayout" Target="../diagrams/layout7.xml"/><Relationship Id="rId5" Type="http://schemas.openxmlformats.org/officeDocument/2006/relationships/diagramData" Target="../diagrams/data7.xml"/><Relationship Id="rId4" Type="http://schemas.openxmlformats.org/officeDocument/2006/relationships/image" Target="../media/image6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1.xml"/><Relationship Id="rId3" Type="http://schemas.openxmlformats.org/officeDocument/2006/relationships/image" Target="../media/image5.jpeg"/><Relationship Id="rId7" Type="http://schemas.openxmlformats.org/officeDocument/2006/relationships/diagramQuickStyle" Target="../diagrams/quickStyle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Relationship Id="rId6" Type="http://schemas.openxmlformats.org/officeDocument/2006/relationships/diagramLayout" Target="../diagrams/layout1.xml"/><Relationship Id="rId5" Type="http://schemas.openxmlformats.org/officeDocument/2006/relationships/diagramData" Target="../diagrams/data1.xml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Relationship Id="rId5" Type="http://schemas.openxmlformats.org/officeDocument/2006/relationships/chart" Target="../charts/chart1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Relationship Id="rId6" Type="http://schemas.openxmlformats.org/officeDocument/2006/relationships/chart" Target="../charts/chart3.xml"/><Relationship Id="rId5" Type="http://schemas.openxmlformats.org/officeDocument/2006/relationships/chart" Target="../charts/chart2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2.xml"/><Relationship Id="rId3" Type="http://schemas.openxmlformats.org/officeDocument/2006/relationships/image" Target="../media/image5.jpeg"/><Relationship Id="rId7" Type="http://schemas.openxmlformats.org/officeDocument/2006/relationships/diagramQuickStyle" Target="../diagrams/quickStyle2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Relationship Id="rId6" Type="http://schemas.openxmlformats.org/officeDocument/2006/relationships/diagramLayout" Target="../diagrams/layout2.xml"/><Relationship Id="rId5" Type="http://schemas.openxmlformats.org/officeDocument/2006/relationships/diagramData" Target="../diagrams/data2.xml"/><Relationship Id="rId4" Type="http://schemas.openxmlformats.org/officeDocument/2006/relationships/image" Target="../media/image6.png"/><Relationship Id="rId9" Type="http://schemas.openxmlformats.org/officeDocument/2006/relationships/chart" Target="../charts/chart4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chart" Target="../charts/chart8.xml"/><Relationship Id="rId3" Type="http://schemas.openxmlformats.org/officeDocument/2006/relationships/image" Target="../media/image5.jpeg"/><Relationship Id="rId7" Type="http://schemas.openxmlformats.org/officeDocument/2006/relationships/chart" Target="../charts/chart7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Relationship Id="rId6" Type="http://schemas.openxmlformats.org/officeDocument/2006/relationships/chart" Target="../charts/chart6.xml"/><Relationship Id="rId5" Type="http://schemas.openxmlformats.org/officeDocument/2006/relationships/chart" Target="../charts/chart5.xml"/><Relationship Id="rId4" Type="http://schemas.openxmlformats.org/officeDocument/2006/relationships/image" Target="../media/image6.png"/><Relationship Id="rId9" Type="http://schemas.openxmlformats.org/officeDocument/2006/relationships/chart" Target="../charts/chart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Relationship Id="rId6" Type="http://schemas.openxmlformats.org/officeDocument/2006/relationships/chart" Target="../charts/chart11.xml"/><Relationship Id="rId5" Type="http://schemas.openxmlformats.org/officeDocument/2006/relationships/chart" Target="../charts/chart10.xml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D:\Docum\----\Logo_of_Migrational_service_of_Ukraine.svg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07963" y="396875"/>
            <a:ext cx="1819275" cy="1846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Прямоугольник 10"/>
          <p:cNvSpPr/>
          <p:nvPr/>
        </p:nvSpPr>
        <p:spPr>
          <a:xfrm>
            <a:off x="627199" y="3402172"/>
            <a:ext cx="7452298" cy="584775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uk-UA" sz="3200" b="1" i="1" spc="50" dirty="0">
                <a:ln w="11430"/>
                <a:gradFill>
                  <a:gsLst>
                    <a:gs pos="0">
                      <a:srgbClr val="000082"/>
                    </a:gs>
                    <a:gs pos="13000">
                      <a:srgbClr val="0047FF"/>
                    </a:gs>
                    <a:gs pos="28000">
                      <a:srgbClr val="000082"/>
                    </a:gs>
                    <a:gs pos="42999">
                      <a:srgbClr val="0047FF"/>
                    </a:gs>
                    <a:gs pos="58000">
                      <a:srgbClr val="000082"/>
                    </a:gs>
                    <a:gs pos="72000">
                      <a:srgbClr val="0047FF"/>
                    </a:gs>
                    <a:gs pos="87000">
                      <a:srgbClr val="000082"/>
                    </a:gs>
                    <a:gs pos="100000">
                      <a:srgbClr val="0047FF"/>
                    </a:gs>
                  </a:gsLst>
                  <a:lin ang="5400000" scaled="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За підсумками роботи у 2025 році</a:t>
            </a:r>
            <a:endParaRPr lang="ru-RU" sz="3200" b="1" spc="50" dirty="0">
              <a:ln w="11430"/>
              <a:gradFill>
                <a:gsLst>
                  <a:gs pos="0">
                    <a:srgbClr val="000082"/>
                  </a:gs>
                  <a:gs pos="13000">
                    <a:srgbClr val="0047FF"/>
                  </a:gs>
                  <a:gs pos="28000">
                    <a:srgbClr val="000082"/>
                  </a:gs>
                  <a:gs pos="42999">
                    <a:srgbClr val="0047FF"/>
                  </a:gs>
                  <a:gs pos="58000">
                    <a:srgbClr val="000082"/>
                  </a:gs>
                  <a:gs pos="72000">
                    <a:srgbClr val="0047FF"/>
                  </a:gs>
                  <a:gs pos="87000">
                    <a:srgbClr val="000082"/>
                  </a:gs>
                  <a:gs pos="100000">
                    <a:srgbClr val="0047FF"/>
                  </a:gs>
                </a:gsLst>
                <a:lin ang="5400000" scaled="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2368407" y="155816"/>
            <a:ext cx="5853142" cy="255454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uk-UA" sz="4000" dirty="0">
                <a:ln w="3175" cmpd="sng">
                  <a:solidFill>
                    <a:srgbClr val="00407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Публічний звіт</a:t>
            </a:r>
          </a:p>
          <a:p>
            <a:pPr algn="ctr">
              <a:defRPr/>
            </a:pPr>
            <a:r>
              <a:rPr lang="uk-UA" sz="4000" dirty="0" err="1">
                <a:ln w="3175" cmpd="sng">
                  <a:solidFill>
                    <a:srgbClr val="00407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т.в.о</a:t>
            </a:r>
            <a:r>
              <a:rPr lang="uk-UA" sz="4000" dirty="0">
                <a:ln w="3175" cmpd="sng">
                  <a:solidFill>
                    <a:srgbClr val="00407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. начальника УДМС</a:t>
            </a:r>
          </a:p>
          <a:p>
            <a:pPr algn="ctr">
              <a:defRPr/>
            </a:pPr>
            <a:r>
              <a:rPr lang="uk-UA" sz="4000" dirty="0">
                <a:ln w="3175" cmpd="sng">
                  <a:solidFill>
                    <a:srgbClr val="00407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у Чернігівській області</a:t>
            </a:r>
          </a:p>
          <a:p>
            <a:pPr algn="ctr">
              <a:defRPr/>
            </a:pPr>
            <a:r>
              <a:rPr lang="uk-UA" sz="4000" dirty="0">
                <a:ln w="3175" cmpd="sng">
                  <a:solidFill>
                    <a:srgbClr val="00407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Юлії КРАН</a:t>
            </a:r>
            <a:endParaRPr lang="ru-RU" sz="4000" dirty="0">
              <a:ln w="3175" cmpd="sng">
                <a:solidFill>
                  <a:srgbClr val="004070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D:\Docum\----\Logo_of_Migrational_service_of_Ukraine.svg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61925" y="0"/>
            <a:ext cx="754063" cy="765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" name="Прямоугольник 21"/>
          <p:cNvSpPr/>
          <p:nvPr/>
        </p:nvSpPr>
        <p:spPr>
          <a:xfrm>
            <a:off x="1163118" y="87782"/>
            <a:ext cx="7512710" cy="707886"/>
          </a:xfrm>
          <a:prstGeom prst="rect">
            <a:avLst/>
          </a:prstGeom>
          <a:effectLst>
            <a:outerShdw blurRad="50800" dist="38100" dir="16200000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>
            <a:spAutoFit/>
          </a:bodyPr>
          <a:lstStyle/>
          <a:p>
            <a:pPr algn="ctr">
              <a:defRPr/>
            </a:pPr>
            <a:r>
              <a:rPr lang="uk-UA" b="1" dirty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Забезпечення роботи під час аварійних відключень електропостачання та </a:t>
            </a:r>
            <a:r>
              <a:rPr lang="uk-UA" b="1" dirty="0" err="1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блекауту</a:t>
            </a:r>
            <a:r>
              <a:rPr lang="uk-UA" b="1" dirty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ru-RU" b="1" dirty="0">
              <a:solidFill>
                <a:schemeClr val="bg1">
                  <a:lumMod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4342" name="Rectangle 1"/>
          <p:cNvSpPr>
            <a:spLocks noChangeArrowheads="1"/>
          </p:cNvSpPr>
          <p:nvPr/>
        </p:nvSpPr>
        <p:spPr bwMode="auto">
          <a:xfrm>
            <a:off x="95250" y="819150"/>
            <a:ext cx="8821738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000" tIns="46800" rIns="90000" bIns="46800" anchor="ctr">
            <a:spAutoFit/>
          </a:bodyPr>
          <a:lstStyle/>
          <a:p>
            <a:pPr algn="just"/>
            <a:r>
              <a:rPr lang="uk-UA" sz="1200" dirty="0">
                <a:latin typeface="Times New Roman" pitchFamily="18" charset="0"/>
                <a:cs typeface="Times New Roman" pitchFamily="18" charset="0"/>
              </a:rPr>
              <a:t>         У </a:t>
            </a:r>
            <a:r>
              <a:rPr lang="uk-UA" sz="1200" dirty="0" smtClean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uk-UA" sz="1200" dirty="0">
                <a:latin typeface="Times New Roman" pitchFamily="18" charset="0"/>
                <a:cs typeface="Times New Roman" pitchFamily="18" charset="0"/>
              </a:rPr>
              <a:t>році серед головних завдань Управління було  надання адміністративних послуг населенню під час </a:t>
            </a:r>
            <a:r>
              <a:rPr lang="uk-UA" sz="1200" dirty="0" err="1">
                <a:latin typeface="Times New Roman" pitchFamily="18" charset="0"/>
                <a:cs typeface="Times New Roman" pitchFamily="18" charset="0"/>
              </a:rPr>
              <a:t>блекауту</a:t>
            </a:r>
            <a:r>
              <a:rPr lang="uk-UA" sz="1200" dirty="0">
                <a:latin typeface="Times New Roman" pitchFamily="18" charset="0"/>
                <a:cs typeface="Times New Roman" pitchFamily="18" charset="0"/>
              </a:rPr>
              <a:t> та у випадках аварійних відключень електропостачання.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343" name="AutoShape 2" descr="синяя точка png | PNGWing"/>
          <p:cNvSpPr>
            <a:spLocks noChangeAspect="1" noChangeArrowheads="1"/>
          </p:cNvSpPr>
          <p:nvPr/>
        </p:nvSpPr>
        <p:spPr bwMode="auto">
          <a:xfrm>
            <a:off x="160338" y="-1524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4344" name="AutoShape 4" descr="синяя точка png | PNGWing"/>
          <p:cNvSpPr>
            <a:spLocks noChangeAspect="1" noChangeArrowheads="1"/>
          </p:cNvSpPr>
          <p:nvPr/>
        </p:nvSpPr>
        <p:spPr bwMode="auto">
          <a:xfrm>
            <a:off x="160338" y="-1524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4345" name="AutoShape 6" descr="точка png | PNGWing"/>
          <p:cNvSpPr>
            <a:spLocks noChangeAspect="1" noChangeArrowheads="1"/>
          </p:cNvSpPr>
          <p:nvPr/>
        </p:nvSpPr>
        <p:spPr bwMode="auto">
          <a:xfrm>
            <a:off x="160338" y="-1524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4346" name="AutoShape 8" descr="точка png | PNGWing"/>
          <p:cNvSpPr>
            <a:spLocks noChangeAspect="1" noChangeArrowheads="1"/>
          </p:cNvSpPr>
          <p:nvPr/>
        </p:nvSpPr>
        <p:spPr bwMode="auto">
          <a:xfrm>
            <a:off x="160338" y="-1524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226772" y="1265528"/>
            <a:ext cx="3708806" cy="285293"/>
          </a:xfrm>
          <a:prstGeom prst="roundRect">
            <a:avLst/>
          </a:prstGeom>
          <a:solidFill>
            <a:srgbClr val="CCEAFC"/>
          </a:solidFill>
          <a:ln>
            <a:solidFill>
              <a:srgbClr val="002060"/>
            </a:solidFill>
          </a:ln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uk-UA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Забезпечення </a:t>
            </a:r>
            <a:r>
              <a:rPr lang="uk-UA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альтернативними джерелами </a:t>
            </a:r>
            <a:r>
              <a:rPr lang="uk-UA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живлення </a:t>
            </a:r>
            <a:endParaRPr lang="ru-RU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351" name="Picture 12" descr="\\7401-sekretar-I\обмен\Публічний звіт\ФОТО\394135646_1032839061172270_8492693450716740163_n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030663" y="1570038"/>
            <a:ext cx="2820987" cy="2114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52" name="Picture 13" descr="\\7401-sekretar-I\обмен\Публічний звіт\ФОТО\Пункт Обігріву.pn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083425" y="1579563"/>
            <a:ext cx="1909763" cy="1350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53" name="Прямоугольник 25"/>
          <p:cNvSpPr>
            <a:spLocks noChangeArrowheads="1"/>
          </p:cNvSpPr>
          <p:nvPr/>
        </p:nvSpPr>
        <p:spPr bwMode="auto">
          <a:xfrm>
            <a:off x="4052544" y="3794277"/>
            <a:ext cx="2763838" cy="60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uk-UA" sz="1100" dirty="0">
                <a:latin typeface="Times New Roman" pitchFamily="18" charset="0"/>
                <a:cs typeface="Times New Roman" pitchFamily="18" charset="0"/>
              </a:rPr>
              <a:t>      Усі підрозділи, в яких наявні генератори, забезпечено пально-мастильними матеріалами.</a:t>
            </a:r>
          </a:p>
        </p:txBody>
      </p:sp>
      <p:sp>
        <p:nvSpPr>
          <p:cNvPr id="14354" name="Прямоугольник 27"/>
          <p:cNvSpPr>
            <a:spLocks noChangeArrowheads="1"/>
          </p:cNvSpPr>
          <p:nvPr/>
        </p:nvSpPr>
        <p:spPr bwMode="auto">
          <a:xfrm>
            <a:off x="7027863" y="3152775"/>
            <a:ext cx="2116137" cy="1276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uk-UA" sz="1100">
                <a:latin typeface="Times New Roman" pitchFamily="18" charset="0"/>
                <a:cs typeface="Times New Roman" pitchFamily="18" charset="0"/>
              </a:rPr>
              <a:t>При Управлінні, на першому поверсі для потреб громадян розміщено Пункт обігріву з усією інфраструктурою: </a:t>
            </a:r>
          </a:p>
          <a:p>
            <a:pPr algn="just"/>
            <a:r>
              <a:rPr lang="uk-UA" sz="1100">
                <a:latin typeface="Times New Roman" pitchFamily="18" charset="0"/>
                <a:cs typeface="Times New Roman" pitchFamily="18" charset="0"/>
              </a:rPr>
              <a:t>ектрочайник, стільці, столи, прилади для підзарядки гаджетів тощо</a:t>
            </a:r>
            <a:endParaRPr lang="ru-RU" sz="11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35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7010400" y="428625"/>
            <a:ext cx="2133600" cy="357188"/>
          </a:xfrm>
          <a:noFill/>
        </p:spPr>
        <p:txBody>
          <a:bodyPr/>
          <a:lstStyle/>
          <a:p>
            <a:fld id="{65E7D9EF-E326-430B-A939-76B18F23606E}" type="slidenum">
              <a:rPr lang="es-ES" smtClean="0"/>
              <a:pPr/>
              <a:t>10</a:t>
            </a:fld>
            <a:endParaRPr lang="es-ES" smtClean="0"/>
          </a:p>
        </p:txBody>
      </p:sp>
      <p:graphicFrame>
        <p:nvGraphicFramePr>
          <p:cNvPr id="16" name="Схема 15"/>
          <p:cNvGraphicFramePr/>
          <p:nvPr/>
        </p:nvGraphicFramePr>
        <p:xfrm>
          <a:off x="307240" y="1638604"/>
          <a:ext cx="3547870" cy="326989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D:\Docum\----\Logo_of_Migrational_service_of_Ukraine.svg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61925" y="0"/>
            <a:ext cx="754063" cy="765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2627778" y="171451"/>
            <a:ext cx="2871363" cy="461665"/>
          </a:xfrm>
          <a:prstGeom prst="rect">
            <a:avLst/>
          </a:prstGeom>
          <a:effectLst>
            <a:outerShdw blurRad="50800" dist="38100" dir="16200000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uk-UA" sz="2400" b="1" dirty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Кадрова політика</a:t>
            </a:r>
            <a:endParaRPr lang="uk-UA" sz="2400" dirty="0">
              <a:solidFill>
                <a:schemeClr val="bg1">
                  <a:lumMod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5366" name="Прямоугольник 10"/>
          <p:cNvSpPr>
            <a:spLocks noChangeArrowheads="1"/>
          </p:cNvSpPr>
          <p:nvPr/>
        </p:nvSpPr>
        <p:spPr bwMode="auto">
          <a:xfrm>
            <a:off x="-125413" y="827088"/>
            <a:ext cx="3709988" cy="430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uk-UA" sz="1100" b="1" dirty="0">
                <a:solidFill>
                  <a:srgbClr val="004070"/>
                </a:solidFill>
                <a:latin typeface="Times New Roman" pitchFamily="18" charset="0"/>
                <a:cs typeface="Times New Roman" pitchFamily="18" charset="0"/>
              </a:rPr>
              <a:t>Гранична чисельність працівників УДМС в Чернігівській області - 178 осіб</a:t>
            </a:r>
          </a:p>
        </p:txBody>
      </p:sp>
      <p:grpSp>
        <p:nvGrpSpPr>
          <p:cNvPr id="15367" name="Группа 29"/>
          <p:cNvGrpSpPr>
            <a:grpSpLocks/>
          </p:cNvGrpSpPr>
          <p:nvPr/>
        </p:nvGrpSpPr>
        <p:grpSpPr bwMode="auto">
          <a:xfrm>
            <a:off x="533400" y="1331367"/>
            <a:ext cx="1395620" cy="1294359"/>
            <a:chOff x="171450" y="1429547"/>
            <a:chExt cx="1007809" cy="1092500"/>
          </a:xfrm>
        </p:grpSpPr>
        <p:sp>
          <p:nvSpPr>
            <p:cNvPr id="27" name="AutoShape 9"/>
            <p:cNvSpPr>
              <a:spLocks noChangeArrowheads="1"/>
            </p:cNvSpPr>
            <p:nvPr/>
          </p:nvSpPr>
          <p:spPr bwMode="auto">
            <a:xfrm>
              <a:off x="232873" y="1430587"/>
              <a:ext cx="946386" cy="1039781"/>
            </a:xfrm>
            <a:prstGeom prst="roundRect">
              <a:avLst>
                <a:gd name="adj" fmla="val 1259"/>
              </a:avLst>
            </a:prstGeom>
            <a:solidFill>
              <a:schemeClr val="bg1">
                <a:lumMod val="95000"/>
              </a:schemeClr>
            </a:solidFill>
            <a:ln w="9525">
              <a:solidFill>
                <a:srgbClr val="808080"/>
              </a:solidFill>
              <a:round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400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28" name="Rectangle 12" descr="7"/>
            <p:cNvSpPr>
              <a:spLocks noChangeArrowheads="1"/>
            </p:cNvSpPr>
            <p:nvPr/>
          </p:nvSpPr>
          <p:spPr bwMode="auto">
            <a:xfrm>
              <a:off x="451861" y="1429547"/>
              <a:ext cx="534099" cy="553850"/>
            </a:xfrm>
            <a:prstGeom prst="rect">
              <a:avLst/>
            </a:prstGeom>
            <a:blipFill dpi="0" rotWithShape="1">
              <a:blip r:embed="rId4" cstate="print"/>
              <a:srcRect/>
              <a:stretch>
                <a:fillRect/>
              </a:stretch>
            </a:blipFill>
            <a:ln w="6350">
              <a:solidFill>
                <a:srgbClr val="808080"/>
              </a:solidFill>
              <a:miter lim="800000"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29" name="Прямоугольник 28"/>
            <p:cNvSpPr/>
            <p:nvPr/>
          </p:nvSpPr>
          <p:spPr bwMode="auto">
            <a:xfrm>
              <a:off x="171450" y="1955259"/>
              <a:ext cx="982980" cy="566788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uk-UA" sz="1000" dirty="0">
                  <a:latin typeface="Times New Roman" pitchFamily="18" charset="0"/>
                  <a:cs typeface="Times New Roman" pitchFamily="18" charset="0"/>
                </a:rPr>
                <a:t>державних </a:t>
              </a:r>
            </a:p>
            <a:p>
              <a:pPr algn="ctr">
                <a:defRPr/>
              </a:pPr>
              <a:r>
                <a:rPr lang="uk-UA" sz="1000" dirty="0">
                  <a:latin typeface="Times New Roman" pitchFamily="18" charset="0"/>
                  <a:cs typeface="Times New Roman" pitchFamily="18" charset="0"/>
                </a:rPr>
                <a:t>службовців –</a:t>
              </a:r>
            </a:p>
            <a:p>
              <a:pPr algn="ctr">
                <a:defRPr/>
              </a:pPr>
              <a:r>
                <a:rPr lang="uk-UA" sz="1000" dirty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uk-UA" sz="1000" b="1" dirty="0">
                  <a:latin typeface="Times New Roman" pitchFamily="18" charset="0"/>
                  <a:cs typeface="Times New Roman" pitchFamily="18" charset="0"/>
                </a:rPr>
                <a:t>157 осіб</a:t>
              </a:r>
              <a:endParaRPr lang="uk-UA" sz="1000" b="1" dirty="0">
                <a:solidFill>
                  <a:srgbClr val="FAFAF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15368" name="Группа 33"/>
          <p:cNvGrpSpPr>
            <a:grpSpLocks/>
          </p:cNvGrpSpPr>
          <p:nvPr/>
        </p:nvGrpSpPr>
        <p:grpSpPr bwMode="auto">
          <a:xfrm>
            <a:off x="1843964" y="1310653"/>
            <a:ext cx="1842897" cy="1286155"/>
            <a:chOff x="217170" y="1424135"/>
            <a:chExt cx="1383030" cy="1069252"/>
          </a:xfrm>
        </p:grpSpPr>
        <p:sp>
          <p:nvSpPr>
            <p:cNvPr id="31" name="AutoShape 11"/>
            <p:cNvSpPr>
              <a:spLocks noChangeArrowheads="1"/>
            </p:cNvSpPr>
            <p:nvPr/>
          </p:nvSpPr>
          <p:spPr bwMode="auto">
            <a:xfrm>
              <a:off x="509713" y="1424135"/>
              <a:ext cx="937843" cy="1039984"/>
            </a:xfrm>
            <a:prstGeom prst="roundRect">
              <a:avLst>
                <a:gd name="adj" fmla="val 1528"/>
              </a:avLst>
            </a:prstGeom>
            <a:solidFill>
              <a:schemeClr val="bg1">
                <a:lumMod val="95000"/>
              </a:schemeClr>
            </a:solidFill>
            <a:ln w="9525">
              <a:solidFill>
                <a:srgbClr val="808080"/>
              </a:solidFill>
              <a:round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400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32" name="Rectangle 8" descr="1"/>
            <p:cNvSpPr>
              <a:spLocks noChangeArrowheads="1"/>
            </p:cNvSpPr>
            <p:nvPr/>
          </p:nvSpPr>
          <p:spPr bwMode="auto">
            <a:xfrm>
              <a:off x="716341" y="1437566"/>
              <a:ext cx="527021" cy="583341"/>
            </a:xfrm>
            <a:prstGeom prst="rect">
              <a:avLst/>
            </a:prstGeom>
            <a:blipFill dpi="0" rotWithShape="1">
              <a:blip r:embed="rId5" cstate="print"/>
              <a:srcRect/>
              <a:stretch>
                <a:fillRect/>
              </a:stretch>
            </a:blipFill>
            <a:ln w="6350">
              <a:solidFill>
                <a:srgbClr val="808080"/>
              </a:solidFill>
              <a:miter lim="800000"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33" name="Прямоугольник 32"/>
            <p:cNvSpPr/>
            <p:nvPr/>
          </p:nvSpPr>
          <p:spPr bwMode="auto">
            <a:xfrm>
              <a:off x="217170" y="2093494"/>
              <a:ext cx="1383030" cy="399893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uk-UA" sz="1000" dirty="0">
                  <a:latin typeface="Times New Roman" pitchFamily="18" charset="0"/>
                  <a:cs typeface="Times New Roman" pitchFamily="18" charset="0"/>
                </a:rPr>
                <a:t>працівників – </a:t>
              </a:r>
            </a:p>
            <a:p>
              <a:pPr algn="ctr">
                <a:defRPr/>
              </a:pPr>
              <a:r>
                <a:rPr lang="uk-UA" sz="1000" b="1" dirty="0">
                  <a:latin typeface="Times New Roman" pitchFamily="18" charset="0"/>
                  <a:cs typeface="Times New Roman" pitchFamily="18" charset="0"/>
                </a:rPr>
                <a:t>21</a:t>
              </a:r>
              <a:endParaRPr lang="uk-UA" sz="1000" b="1" dirty="0">
                <a:solidFill>
                  <a:srgbClr val="FAFAF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3086" name="Прямоугольник 34"/>
          <p:cNvSpPr>
            <a:spLocks noChangeArrowheads="1"/>
          </p:cNvSpPr>
          <p:nvPr/>
        </p:nvSpPr>
        <p:spPr bwMode="auto">
          <a:xfrm>
            <a:off x="4552227" y="1140790"/>
            <a:ext cx="3735387" cy="116840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uk-UA" sz="1000" dirty="0">
                <a:latin typeface="Times New Roman" pitchFamily="18" charset="0"/>
                <a:cs typeface="Times New Roman" pitchFamily="18" charset="0"/>
              </a:rPr>
              <a:t>          Кількість фактично працюючих – 152,  з них – 134 </a:t>
            </a:r>
            <a:r>
              <a:rPr lang="uk-UA" sz="1000" dirty="0" smtClean="0">
                <a:latin typeface="Times New Roman" pitchFamily="18" charset="0"/>
                <a:cs typeface="Times New Roman" pitchFamily="18" charset="0"/>
              </a:rPr>
              <a:t>– державних службовців. 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uk-UA" sz="1000" dirty="0">
                <a:latin typeface="Times New Roman" pitchFamily="18" charset="0"/>
                <a:cs typeface="Times New Roman" pitchFamily="18" charset="0"/>
              </a:rPr>
              <a:t>           Проходять службу у лавах ЗСУ – 8 працівників, у тому числі 7 державних службовців. 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uk-UA" sz="1000" dirty="0">
                <a:latin typeface="Times New Roman" pitchFamily="18" charset="0"/>
                <a:cs typeface="Times New Roman" pitchFamily="18" charset="0"/>
              </a:rPr>
              <a:t>           Кількість вакантних посад  - 22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uk-UA" sz="1000" dirty="0">
                <a:latin typeface="Times New Roman" pitchFamily="18" charset="0"/>
                <a:cs typeface="Times New Roman" pitchFamily="18" charset="0"/>
              </a:rPr>
              <a:t>          Укомплектованість кадрами становить 88%, це один з найвищих показників по Україні. 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5370" name="Picture 24" descr="C:\Users\Ира\Downloads\Capture_30.jpg"/>
          <p:cNvPicPr>
            <a:picLocks noChangeAspect="1" noChangeArrowheads="1"/>
          </p:cNvPicPr>
          <p:nvPr/>
        </p:nvPicPr>
        <p:blipFill>
          <a:blip r:embed="rId6"/>
          <a:srcRect l="4008" r="4425"/>
          <a:stretch>
            <a:fillRect/>
          </a:stretch>
        </p:blipFill>
        <p:spPr bwMode="auto">
          <a:xfrm>
            <a:off x="5370844" y="3205505"/>
            <a:ext cx="2551112" cy="1162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" name="Скругленный прямоугольник 35"/>
          <p:cNvSpPr/>
          <p:nvPr/>
        </p:nvSpPr>
        <p:spPr>
          <a:xfrm>
            <a:off x="477660" y="2918766"/>
            <a:ext cx="3348037" cy="1711350"/>
          </a:xfrm>
          <a:prstGeom prst="round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uk-UA">
                <a:latin typeface="Calibri" pitchFamily="34" charset="0"/>
                <a:cs typeface="Calibri" pitchFamily="34" charset="0"/>
              </a:rPr>
              <a:t> </a:t>
            </a:r>
            <a:endParaRPr lang="ru-RU" sz="1100" dirty="0"/>
          </a:p>
        </p:txBody>
      </p:sp>
      <p:sp>
        <p:nvSpPr>
          <p:cNvPr id="15372" name="TextBox 36"/>
          <p:cNvSpPr txBox="1">
            <a:spLocks noChangeArrowheads="1"/>
          </p:cNvSpPr>
          <p:nvPr/>
        </p:nvSpPr>
        <p:spPr bwMode="auto">
          <a:xfrm>
            <a:off x="746150" y="3130550"/>
            <a:ext cx="2765400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85725" indent="457200" algn="just"/>
            <a:r>
              <a:rPr lang="uk-UA" sz="1000" dirty="0">
                <a:latin typeface="Times New Roman" pitchFamily="18" charset="0"/>
                <a:cs typeface="Times New Roman" pitchFamily="18" charset="0"/>
              </a:rPr>
              <a:t>Забезпечено участь державних службовців у семінарах і тренінгах та  навчаннях,  отримано 536 сертифікатів. </a:t>
            </a:r>
          </a:p>
          <a:p>
            <a:pPr marL="85725" indent="457200" algn="just"/>
            <a:r>
              <a:rPr lang="uk-UA" sz="1000" dirty="0">
                <a:latin typeface="Times New Roman" pitchFamily="18" charset="0"/>
                <a:cs typeface="Times New Roman" pitchFamily="18" charset="0"/>
              </a:rPr>
              <a:t>Підвищили рівень професійної компетентності 136 працівників Управління Державної міграційної служби України в Чернігівський області, що складає 100 % державних службовців.</a:t>
            </a:r>
            <a:endParaRPr lang="ru-RU" sz="1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373" name="Прямоугольник 37"/>
          <p:cNvSpPr>
            <a:spLocks noChangeArrowheads="1"/>
          </p:cNvSpPr>
          <p:nvPr/>
        </p:nvSpPr>
        <p:spPr bwMode="auto">
          <a:xfrm>
            <a:off x="5761622" y="4481449"/>
            <a:ext cx="1859805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100" b="1" dirty="0" err="1">
                <a:latin typeface="Calibri" pitchFamily="34" charset="0"/>
                <a:cs typeface="Calibri" pitchFamily="34" charset="0"/>
              </a:rPr>
              <a:t>Отримано</a:t>
            </a:r>
            <a:r>
              <a:rPr lang="ru-RU" sz="1100" b="1" dirty="0">
                <a:latin typeface="Calibri" pitchFamily="34" charset="0"/>
                <a:cs typeface="Calibri" pitchFamily="34" charset="0"/>
              </a:rPr>
              <a:t> </a:t>
            </a:r>
            <a:r>
              <a:rPr lang="ru-RU" sz="1100" b="1" dirty="0" smtClean="0">
                <a:latin typeface="Calibri" pitchFamily="34" charset="0"/>
                <a:cs typeface="Calibri" pitchFamily="34" charset="0"/>
              </a:rPr>
              <a:t>536 </a:t>
            </a:r>
            <a:r>
              <a:rPr lang="ru-RU" sz="1100" b="1" dirty="0" err="1" smtClean="0">
                <a:latin typeface="Calibri" pitchFamily="34" charset="0"/>
                <a:cs typeface="Calibri" pitchFamily="34" charset="0"/>
              </a:rPr>
              <a:t>сертифікатів</a:t>
            </a:r>
            <a:endParaRPr lang="ru-RU" sz="1100" b="1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9" name="AutoShape 73"/>
          <p:cNvSpPr>
            <a:spLocks noChangeArrowheads="1"/>
          </p:cNvSpPr>
          <p:nvPr/>
        </p:nvSpPr>
        <p:spPr bwMode="auto">
          <a:xfrm>
            <a:off x="4002227" y="3321736"/>
            <a:ext cx="1279525" cy="860425"/>
          </a:xfrm>
          <a:custGeom>
            <a:avLst/>
            <a:gdLst>
              <a:gd name="G0" fmla="+- 16200 0 0"/>
              <a:gd name="G1" fmla="+- 5400 0 0"/>
              <a:gd name="G2" fmla="+- 21600 0 5400"/>
              <a:gd name="G3" fmla="+- 10800 0 5400"/>
              <a:gd name="G4" fmla="+- 21600 0 16200"/>
              <a:gd name="G5" fmla="*/ G4 G3 10800"/>
              <a:gd name="G6" fmla="+- 21600 0 G5"/>
              <a:gd name="T0" fmla="*/ 16200 w 21600"/>
              <a:gd name="T1" fmla="*/ 0 h 21600"/>
              <a:gd name="T2" fmla="*/ 0 w 21600"/>
              <a:gd name="T3" fmla="*/ 10800 h 21600"/>
              <a:gd name="T4" fmla="*/ 16200 w 21600"/>
              <a:gd name="T5" fmla="*/ 21600 h 21600"/>
              <a:gd name="T6" fmla="*/ 21600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G1 h 21600"/>
              <a:gd name="T14" fmla="*/ G6 w 21600"/>
              <a:gd name="T15" fmla="*/ G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ln/>
          <a:extLst>
            <a:ext uri="{91240B29-F687-4F45-9708-019B960494DF}"/>
            <a:ext uri="{AF507438-7753-43E0-B8FC-AC1667EBCBE1}"/>
          </a:extLst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b="1" kern="0">
              <a:solidFill>
                <a:srgbClr val="000000"/>
              </a:solidFill>
            </a:endParaRPr>
          </a:p>
        </p:txBody>
      </p:sp>
      <p:sp>
        <p:nvSpPr>
          <p:cNvPr id="15375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7010400" y="406400"/>
            <a:ext cx="2133600" cy="357188"/>
          </a:xfrm>
          <a:noFill/>
        </p:spPr>
        <p:txBody>
          <a:bodyPr/>
          <a:lstStyle/>
          <a:p>
            <a:fld id="{9F1D5227-55F7-4BCA-A3B3-30BBA5265B8C}" type="slidenum">
              <a:rPr lang="es-ES" smtClean="0"/>
              <a:pPr/>
              <a:t>11</a:t>
            </a:fld>
            <a:endParaRPr lang="es-E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4" name="Picture 2" descr="D:\Docum\----\Logo_of_Migrational_service_of_Ukraine.svg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61925" y="0"/>
            <a:ext cx="754063" cy="765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" name="Прямоугольник 24"/>
          <p:cNvSpPr/>
          <p:nvPr/>
        </p:nvSpPr>
        <p:spPr>
          <a:xfrm>
            <a:off x="2135188" y="161925"/>
            <a:ext cx="4395787" cy="4000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uk-UA" b="1" dirty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Робота зі зверненнями громадян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5388534" y="3812909"/>
            <a:ext cx="3454400" cy="400050"/>
          </a:xfrm>
          <a:prstGeom prst="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uk-UA" sz="1000" smtClean="0">
                <a:latin typeface="Times New Roman" pitchFamily="18" charset="0"/>
                <a:cs typeface="Times New Roman" pitchFamily="18" charset="0"/>
              </a:rPr>
              <a:t>Скарги </a:t>
            </a:r>
            <a:r>
              <a:rPr lang="uk-UA" sz="1000" dirty="0">
                <a:latin typeface="Times New Roman" pitchFamily="18" charset="0"/>
                <a:cs typeface="Times New Roman" pitchFamily="18" charset="0"/>
              </a:rPr>
              <a:t>на дії працівників до територіальних підрозділів УДМС у Чернігівській області </a:t>
            </a:r>
            <a:r>
              <a:rPr lang="uk-UA" sz="1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1000" dirty="0">
                <a:latin typeface="Times New Roman" pitchFamily="18" charset="0"/>
                <a:cs typeface="Times New Roman" pitchFamily="18" charset="0"/>
              </a:rPr>
              <a:t>не надходили.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0" name="Диаграмма 8"/>
          <p:cNvGraphicFramePr>
            <a:graphicFrameLocks/>
          </p:cNvGraphicFramePr>
          <p:nvPr/>
        </p:nvGraphicFramePr>
        <p:xfrm>
          <a:off x="0" y="1208088"/>
          <a:ext cx="5302250" cy="3479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5127" name="Rectangle 9"/>
          <p:cNvSpPr>
            <a:spLocks noChangeArrowheads="1"/>
          </p:cNvSpPr>
          <p:nvPr/>
        </p:nvSpPr>
        <p:spPr bwMode="auto">
          <a:xfrm>
            <a:off x="115888" y="777875"/>
            <a:ext cx="5192712" cy="401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000" tIns="46800" rIns="90000" bIns="46800" anchor="ctr">
            <a:spAutoFit/>
          </a:bodyPr>
          <a:lstStyle/>
          <a:p>
            <a:pPr algn="ctr"/>
            <a:r>
              <a:rPr lang="uk-UA" sz="1000" b="1" dirty="0">
                <a:latin typeface="Times New Roman" pitchFamily="18" charset="0"/>
                <a:cs typeface="Times New Roman" pitchFamily="18" charset="0"/>
              </a:rPr>
              <a:t>Звернення громадян 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uk-UA" sz="1000" b="1" dirty="0">
                <a:latin typeface="Times New Roman" pitchFamily="18" charset="0"/>
                <a:cs typeface="Times New Roman" pitchFamily="18" charset="0"/>
              </a:rPr>
              <a:t>за </a:t>
            </a:r>
            <a:r>
              <a:rPr lang="uk-UA" sz="1000" b="1" dirty="0" smtClean="0">
                <a:latin typeface="Times New Roman" pitchFamily="18" charset="0"/>
                <a:cs typeface="Times New Roman" pitchFamily="18" charset="0"/>
              </a:rPr>
              <a:t>2024-2025 </a:t>
            </a:r>
            <a:r>
              <a:rPr lang="uk-UA" sz="1000" b="1" dirty="0">
                <a:latin typeface="Times New Roman" pitchFamily="18" charset="0"/>
                <a:cs typeface="Times New Roman" pitchFamily="18" charset="0"/>
              </a:rPr>
              <a:t>роки за напрямками діяльності </a:t>
            </a:r>
            <a:endParaRPr lang="uk-UA" sz="1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рямоугольная выноска 10"/>
          <p:cNvSpPr/>
          <p:nvPr/>
        </p:nvSpPr>
        <p:spPr>
          <a:xfrm>
            <a:off x="5376863" y="887413"/>
            <a:ext cx="3508375" cy="2645829"/>
          </a:xfrm>
          <a:prstGeom prst="wedgeRectCallout">
            <a:avLst>
              <a:gd name="adj1" fmla="val -20638"/>
              <a:gd name="adj2" fmla="val 50057"/>
            </a:avLst>
          </a:prstGeom>
          <a:scene3d>
            <a:camera prst="orthographicFront"/>
            <a:lightRig rig="threePt" dir="t"/>
          </a:scene3d>
          <a:sp3d prstMaterial="softEdge"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5129" name="Rectangle 10"/>
          <p:cNvSpPr>
            <a:spLocks noChangeArrowheads="1"/>
          </p:cNvSpPr>
          <p:nvPr/>
        </p:nvSpPr>
        <p:spPr bwMode="auto">
          <a:xfrm>
            <a:off x="5391150" y="955675"/>
            <a:ext cx="3465513" cy="25567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000" tIns="46800" rIns="90000" bIns="46800" anchor="ctr">
            <a:spAutoFit/>
          </a:bodyPr>
          <a:lstStyle/>
          <a:p>
            <a:pPr indent="450850"/>
            <a:r>
              <a:rPr lang="uk-UA" sz="1000" dirty="0" smtClean="0">
                <a:latin typeface="Times New Roman" pitchFamily="18" charset="0"/>
                <a:cs typeface="Times New Roman" pitchFamily="18" charset="0"/>
              </a:rPr>
              <a:t>Протягом 2025 </a:t>
            </a:r>
            <a:r>
              <a:rPr lang="uk-UA" sz="1000" dirty="0">
                <a:latin typeface="Times New Roman" pitchFamily="18" charset="0"/>
                <a:cs typeface="Times New Roman" pitchFamily="18" charset="0"/>
              </a:rPr>
              <a:t>року до Управління Державної міграційної служби України в Чернігівській області надійшло </a:t>
            </a:r>
            <a:r>
              <a:rPr lang="uk-UA" sz="1000" dirty="0" smtClean="0">
                <a:latin typeface="Times New Roman" pitchFamily="18" charset="0"/>
                <a:cs typeface="Times New Roman" pitchFamily="18" charset="0"/>
              </a:rPr>
              <a:t>180 </a:t>
            </a:r>
            <a:r>
              <a:rPr lang="uk-UA" sz="1000" dirty="0">
                <a:latin typeface="Times New Roman" pitchFamily="18" charset="0"/>
                <a:cs typeface="Times New Roman" pitchFamily="18" charset="0"/>
              </a:rPr>
              <a:t>звернень громадян, </a:t>
            </a:r>
            <a:r>
              <a:rPr lang="uk-UA" sz="1000" dirty="0" smtClean="0">
                <a:latin typeface="Times New Roman" pitchFamily="18" charset="0"/>
                <a:cs typeface="Times New Roman" pitchFamily="18" charset="0"/>
              </a:rPr>
              <a:t>що на 32,4 % більше, ніж за 2024 рік (136). Серед звернень за 2025 рік -  4 скарги.</a:t>
            </a:r>
            <a:endParaRPr lang="ru-RU" sz="1000" dirty="0" smtClean="0">
              <a:latin typeface="Times New Roman" pitchFamily="18" charset="0"/>
              <a:cs typeface="Times New Roman" pitchFamily="18" charset="0"/>
            </a:endParaRPr>
          </a:p>
          <a:p>
            <a:pPr indent="450850"/>
            <a:r>
              <a:rPr lang="uk-UA" sz="1000" dirty="0" smtClean="0">
                <a:latin typeface="Times New Roman" pitchFamily="18" charset="0"/>
                <a:cs typeface="Times New Roman" pitchFamily="18" charset="0"/>
              </a:rPr>
              <a:t>Втім  перевіркою встановлено, що скарги були безпідставні, працівники діяли відповідно до вимог чинного законодавства.</a:t>
            </a:r>
            <a:endParaRPr lang="ru-RU" sz="1000" dirty="0" smtClean="0">
              <a:latin typeface="Times New Roman" pitchFamily="18" charset="0"/>
              <a:cs typeface="Times New Roman" pitchFamily="18" charset="0"/>
            </a:endParaRPr>
          </a:p>
          <a:p>
            <a:pPr indent="450850"/>
            <a:r>
              <a:rPr lang="uk-UA" sz="1000" dirty="0" smtClean="0">
                <a:latin typeface="Times New Roman" pitchFamily="18" charset="0"/>
                <a:cs typeface="Times New Roman" pitchFamily="18" charset="0"/>
              </a:rPr>
              <a:t>Строки </a:t>
            </a:r>
            <a:r>
              <a:rPr lang="uk-UA" sz="1000" dirty="0">
                <a:latin typeface="Times New Roman" pitchFamily="18" charset="0"/>
                <a:cs typeface="Times New Roman" pitchFamily="18" charset="0"/>
              </a:rPr>
              <a:t>розгляду скарг не порушені, заявникам надано відповіді.</a:t>
            </a:r>
          </a:p>
          <a:p>
            <a:pPr indent="450850"/>
            <a:r>
              <a:rPr lang="uk-UA" sz="1000" dirty="0">
                <a:latin typeface="Times New Roman" pitchFamily="18" charset="0"/>
                <a:cs typeface="Times New Roman" pitchFamily="18" charset="0"/>
              </a:rPr>
              <a:t>До територіальних підрозділів надійшло </a:t>
            </a:r>
            <a:r>
              <a:rPr lang="uk-UA" sz="1000" dirty="0" smtClean="0">
                <a:latin typeface="Times New Roman" pitchFamily="18" charset="0"/>
                <a:cs typeface="Times New Roman" pitchFamily="18" charset="0"/>
              </a:rPr>
              <a:t>122 звернення </a:t>
            </a:r>
            <a:r>
              <a:rPr lang="uk-UA" sz="1000" dirty="0">
                <a:latin typeface="Times New Roman" pitchFamily="18" charset="0"/>
                <a:cs typeface="Times New Roman" pitchFamily="18" charset="0"/>
              </a:rPr>
              <a:t>громадян</a:t>
            </a:r>
            <a:r>
              <a:rPr lang="uk-UA" sz="1000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</a:t>
            </a:r>
            <a:r>
              <a:rPr lang="ru-RU" sz="1000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indent="450850"/>
            <a:r>
              <a:rPr lang="uk-UA" sz="1000" dirty="0">
                <a:latin typeface="Times New Roman" pitchFamily="18" charset="0"/>
                <a:cs typeface="Times New Roman" pitchFamily="18" charset="0"/>
              </a:rPr>
              <a:t>Всі звернення, що надійшли  у </a:t>
            </a:r>
            <a:r>
              <a:rPr lang="uk-UA" sz="1000" dirty="0" smtClean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uk-UA" sz="1000" dirty="0">
                <a:latin typeface="Times New Roman" pitchFamily="18" charset="0"/>
                <a:cs typeface="Times New Roman" pitchFamily="18" charset="0"/>
              </a:rPr>
              <a:t>році до УДМС у Чернігівській області та територіальних </a:t>
            </a:r>
            <a:r>
              <a:rPr lang="uk-UA" sz="1000" dirty="0" smtClean="0">
                <a:latin typeface="Times New Roman" pitchFamily="18" charset="0"/>
                <a:cs typeface="Times New Roman" pitchFamily="18" charset="0"/>
              </a:rPr>
              <a:t>підрозділів, розглянуто</a:t>
            </a:r>
            <a:r>
              <a:rPr lang="uk-UA" sz="1000" dirty="0">
                <a:latin typeface="Times New Roman" pitchFamily="18" charset="0"/>
                <a:cs typeface="Times New Roman" pitchFamily="18" charset="0"/>
              </a:rPr>
              <a:t>, строки розгляду, відповідно до вимог Закону України «Про розгляд звернень громадян», не порушено.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  <a:p>
            <a:pPr indent="450850"/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130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7010400" y="384175"/>
            <a:ext cx="2133600" cy="357188"/>
          </a:xfrm>
          <a:noFill/>
        </p:spPr>
        <p:txBody>
          <a:bodyPr/>
          <a:lstStyle/>
          <a:p>
            <a:fld id="{27D2AA8F-7192-4FCB-99A0-0F5DE7691DDB}" type="slidenum">
              <a:rPr lang="es-ES" smtClean="0"/>
              <a:pPr/>
              <a:t>12</a:t>
            </a:fld>
            <a:endParaRPr lang="es-E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386" name="组合 89"/>
          <p:cNvGrpSpPr>
            <a:grpSpLocks/>
          </p:cNvGrpSpPr>
          <p:nvPr/>
        </p:nvGrpSpPr>
        <p:grpSpPr bwMode="auto">
          <a:xfrm>
            <a:off x="650875" y="915988"/>
            <a:ext cx="3224213" cy="3798887"/>
            <a:chOff x="1249092" y="1220655"/>
            <a:chExt cx="2827683" cy="3548678"/>
          </a:xfrm>
        </p:grpSpPr>
        <p:sp>
          <p:nvSpPr>
            <p:cNvPr id="129" name="圆角矩形 13"/>
            <p:cNvSpPr/>
            <p:nvPr/>
          </p:nvSpPr>
          <p:spPr>
            <a:xfrm>
              <a:off x="1249092" y="1276910"/>
              <a:ext cx="2827683" cy="3492423"/>
            </a:xfrm>
            <a:prstGeom prst="roundRect">
              <a:avLst>
                <a:gd name="adj" fmla="val 4670"/>
              </a:avLst>
            </a:prstGeom>
            <a:gradFill flip="none" rotWithShape="1">
              <a:gsLst>
                <a:gs pos="0">
                  <a:schemeClr val="bg1">
                    <a:lumMod val="50000"/>
                  </a:schemeClr>
                </a:gs>
                <a:gs pos="100000">
                  <a:schemeClr val="tx1">
                    <a:lumMod val="75000"/>
                    <a:lumOff val="25000"/>
                  </a:schemeClr>
                </a:gs>
              </a:gsLst>
              <a:lin ang="2700000" scaled="1"/>
              <a:tileRect/>
            </a:gradFill>
            <a:ln w="222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100000">
                    <a:schemeClr val="tx1">
                      <a:lumMod val="85000"/>
                      <a:lumOff val="1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139700" dist="762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9" tIns="34295" rIns="68589" bIns="34295" anchor="ctr"/>
            <a:lstStyle/>
            <a:p>
              <a:pPr algn="ctr">
                <a:defRPr/>
              </a:pPr>
              <a:endParaRPr lang="zh-CN" altLang="en-US"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30" name="圆角矩形 14"/>
            <p:cNvSpPr/>
            <p:nvPr/>
          </p:nvSpPr>
          <p:spPr>
            <a:xfrm>
              <a:off x="1413379" y="1404540"/>
              <a:ext cx="2499109" cy="3118625"/>
            </a:xfrm>
            <a:prstGeom prst="roundRect">
              <a:avLst>
                <a:gd name="adj" fmla="val 0"/>
              </a:avLst>
            </a:prstGeom>
            <a:gradFill>
              <a:gsLst>
                <a:gs pos="52000">
                  <a:srgbClr val="F4F4F4"/>
                </a:gs>
                <a:gs pos="0">
                  <a:schemeClr val="bg1"/>
                </a:gs>
                <a:gs pos="100000">
                  <a:srgbClr val="E2E2E2"/>
                </a:gs>
              </a:gsLst>
              <a:lin ang="0" scaled="0"/>
            </a:gradFill>
            <a:ln w="25400">
              <a:noFill/>
            </a:ln>
            <a:effectLst>
              <a:outerShdw blurRad="177800" dist="88900" dir="2700000" algn="tl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9" tIns="34295" rIns="68589" bIns="34295" anchor="ctr"/>
            <a:lstStyle/>
            <a:p>
              <a:pPr algn="ctr">
                <a:defRPr/>
              </a:pPr>
              <a:endParaRPr lang="zh-CN" altLang="en-US"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16410" name="组合 15"/>
            <p:cNvGrpSpPr>
              <a:grpSpLocks/>
            </p:cNvGrpSpPr>
            <p:nvPr/>
          </p:nvGrpSpPr>
          <p:grpSpPr bwMode="auto">
            <a:xfrm>
              <a:off x="1474644" y="1466559"/>
              <a:ext cx="2376712" cy="160172"/>
              <a:chOff x="2150041" y="1165792"/>
              <a:chExt cx="3485254" cy="234845"/>
            </a:xfrm>
          </p:grpSpPr>
          <p:grpSp>
            <p:nvGrpSpPr>
              <p:cNvPr id="16481" name="组合 16"/>
              <p:cNvGrpSpPr>
                <a:grpSpLocks/>
              </p:cNvGrpSpPr>
              <p:nvPr/>
            </p:nvGrpSpPr>
            <p:grpSpPr bwMode="auto">
              <a:xfrm>
                <a:off x="2150041" y="1165792"/>
                <a:ext cx="234800" cy="234845"/>
                <a:chOff x="2483372" y="1114788"/>
                <a:chExt cx="209700" cy="209740"/>
              </a:xfrm>
            </p:grpSpPr>
            <p:sp>
              <p:nvSpPr>
                <p:cNvPr id="190" name="椭圆 44"/>
                <p:cNvSpPr/>
                <p:nvPr/>
              </p:nvSpPr>
              <p:spPr>
                <a:xfrm>
                  <a:off x="2483365" y="1115134"/>
                  <a:ext cx="209690" cy="209722"/>
                </a:xfrm>
                <a:prstGeom prst="ellipse">
                  <a:avLst/>
                </a:prstGeom>
                <a:gradFill>
                  <a:gsLst>
                    <a:gs pos="7500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65000"/>
                      </a:schemeClr>
                    </a:gs>
                    <a:gs pos="35000">
                      <a:schemeClr val="bg1">
                        <a:lumMod val="95000"/>
                      </a:schemeClr>
                    </a:gs>
                    <a:gs pos="17000">
                      <a:schemeClr val="bg1">
                        <a:lumMod val="6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2700000" scaled="1"/>
                </a:gradFill>
                <a:ln>
                  <a:noFill/>
                </a:ln>
                <a:effectLst>
                  <a:outerShdw blurRad="12700" dist="127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91" name="椭圆 45"/>
                <p:cNvSpPr/>
                <p:nvPr/>
              </p:nvSpPr>
              <p:spPr>
                <a:xfrm>
                  <a:off x="2502059" y="1133475"/>
                  <a:ext cx="171450" cy="171450"/>
                </a:xfrm>
                <a:prstGeom prst="ellipse">
                  <a:avLst/>
                </a:prstGeom>
                <a:solidFill>
                  <a:schemeClr val="tx1">
                    <a:lumMod val="65000"/>
                    <a:lumOff val="35000"/>
                  </a:schemeClr>
                </a:solidFill>
                <a:ln>
                  <a:noFill/>
                </a:ln>
                <a:effectLst>
                  <a:innerShdw blurRad="12700" dist="12700" dir="13500000">
                    <a:prstClr val="black">
                      <a:alpha val="50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16482" name="组合 17"/>
              <p:cNvGrpSpPr>
                <a:grpSpLocks/>
              </p:cNvGrpSpPr>
              <p:nvPr/>
            </p:nvGrpSpPr>
            <p:grpSpPr bwMode="auto">
              <a:xfrm>
                <a:off x="2511432" y="1165792"/>
                <a:ext cx="234799" cy="234845"/>
                <a:chOff x="2483501" y="1114788"/>
                <a:chExt cx="209699" cy="209740"/>
              </a:xfrm>
            </p:grpSpPr>
            <p:sp>
              <p:nvSpPr>
                <p:cNvPr id="188" name="椭圆 42"/>
                <p:cNvSpPr/>
                <p:nvPr/>
              </p:nvSpPr>
              <p:spPr>
                <a:xfrm>
                  <a:off x="2483476" y="1115134"/>
                  <a:ext cx="209689" cy="209722"/>
                </a:xfrm>
                <a:prstGeom prst="ellipse">
                  <a:avLst/>
                </a:prstGeom>
                <a:gradFill>
                  <a:gsLst>
                    <a:gs pos="7500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65000"/>
                      </a:schemeClr>
                    </a:gs>
                    <a:gs pos="35000">
                      <a:schemeClr val="bg1">
                        <a:lumMod val="95000"/>
                      </a:schemeClr>
                    </a:gs>
                    <a:gs pos="17000">
                      <a:schemeClr val="bg1">
                        <a:lumMod val="6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2700000" scaled="1"/>
                </a:gradFill>
                <a:ln>
                  <a:noFill/>
                </a:ln>
                <a:effectLst>
                  <a:outerShdw blurRad="12700" dist="127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89" name="椭圆 43"/>
                <p:cNvSpPr/>
                <p:nvPr/>
              </p:nvSpPr>
              <p:spPr>
                <a:xfrm>
                  <a:off x="2502059" y="1133475"/>
                  <a:ext cx="171450" cy="171450"/>
                </a:xfrm>
                <a:prstGeom prst="ellipse">
                  <a:avLst/>
                </a:prstGeom>
                <a:solidFill>
                  <a:schemeClr val="tx1">
                    <a:lumMod val="65000"/>
                    <a:lumOff val="35000"/>
                  </a:schemeClr>
                </a:solidFill>
                <a:ln>
                  <a:noFill/>
                </a:ln>
                <a:effectLst>
                  <a:innerShdw blurRad="12700" dist="12700" dir="13500000">
                    <a:prstClr val="black">
                      <a:alpha val="50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16483" name="组合 18"/>
              <p:cNvGrpSpPr>
                <a:grpSpLocks/>
              </p:cNvGrpSpPr>
              <p:nvPr/>
            </p:nvGrpSpPr>
            <p:grpSpPr bwMode="auto">
              <a:xfrm>
                <a:off x="2872818" y="1165792"/>
                <a:ext cx="234800" cy="234845"/>
                <a:chOff x="2483629" y="1114788"/>
                <a:chExt cx="209700" cy="209740"/>
              </a:xfrm>
            </p:grpSpPr>
            <p:sp>
              <p:nvSpPr>
                <p:cNvPr id="186" name="椭圆 40"/>
                <p:cNvSpPr/>
                <p:nvPr/>
              </p:nvSpPr>
              <p:spPr>
                <a:xfrm>
                  <a:off x="2483589" y="1115134"/>
                  <a:ext cx="209690" cy="209722"/>
                </a:xfrm>
                <a:prstGeom prst="ellipse">
                  <a:avLst/>
                </a:prstGeom>
                <a:gradFill>
                  <a:gsLst>
                    <a:gs pos="7500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65000"/>
                      </a:schemeClr>
                    </a:gs>
                    <a:gs pos="35000">
                      <a:schemeClr val="bg1">
                        <a:lumMod val="95000"/>
                      </a:schemeClr>
                    </a:gs>
                    <a:gs pos="17000">
                      <a:schemeClr val="bg1">
                        <a:lumMod val="6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2700000" scaled="1"/>
                </a:gradFill>
                <a:ln>
                  <a:noFill/>
                </a:ln>
                <a:effectLst>
                  <a:outerShdw blurRad="12700" dist="127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87" name="椭圆 41"/>
                <p:cNvSpPr/>
                <p:nvPr/>
              </p:nvSpPr>
              <p:spPr>
                <a:xfrm>
                  <a:off x="2502059" y="1133475"/>
                  <a:ext cx="171450" cy="171450"/>
                </a:xfrm>
                <a:prstGeom prst="ellipse">
                  <a:avLst/>
                </a:prstGeom>
                <a:solidFill>
                  <a:schemeClr val="tx1">
                    <a:lumMod val="65000"/>
                    <a:lumOff val="35000"/>
                  </a:schemeClr>
                </a:solidFill>
                <a:ln>
                  <a:noFill/>
                </a:ln>
                <a:effectLst>
                  <a:innerShdw blurRad="12700" dist="12700" dir="13500000">
                    <a:prstClr val="black">
                      <a:alpha val="50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16484" name="组合 19"/>
              <p:cNvGrpSpPr>
                <a:grpSpLocks/>
              </p:cNvGrpSpPr>
              <p:nvPr/>
            </p:nvGrpSpPr>
            <p:grpSpPr bwMode="auto">
              <a:xfrm>
                <a:off x="3234208" y="1165792"/>
                <a:ext cx="234799" cy="234845"/>
                <a:chOff x="2483758" y="1114788"/>
                <a:chExt cx="209699" cy="209740"/>
              </a:xfrm>
            </p:grpSpPr>
            <p:sp>
              <p:nvSpPr>
                <p:cNvPr id="184" name="椭圆 38"/>
                <p:cNvSpPr/>
                <p:nvPr/>
              </p:nvSpPr>
              <p:spPr>
                <a:xfrm>
                  <a:off x="2483701" y="1115134"/>
                  <a:ext cx="209689" cy="209722"/>
                </a:xfrm>
                <a:prstGeom prst="ellipse">
                  <a:avLst/>
                </a:prstGeom>
                <a:gradFill>
                  <a:gsLst>
                    <a:gs pos="7500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65000"/>
                      </a:schemeClr>
                    </a:gs>
                    <a:gs pos="35000">
                      <a:schemeClr val="bg1">
                        <a:lumMod val="95000"/>
                      </a:schemeClr>
                    </a:gs>
                    <a:gs pos="17000">
                      <a:schemeClr val="bg1">
                        <a:lumMod val="6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2700000" scaled="1"/>
                </a:gradFill>
                <a:ln>
                  <a:noFill/>
                </a:ln>
                <a:effectLst>
                  <a:outerShdw blurRad="12700" dist="127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85" name="椭圆 39"/>
                <p:cNvSpPr/>
                <p:nvPr/>
              </p:nvSpPr>
              <p:spPr>
                <a:xfrm>
                  <a:off x="2502059" y="1133475"/>
                  <a:ext cx="171450" cy="171450"/>
                </a:xfrm>
                <a:prstGeom prst="ellipse">
                  <a:avLst/>
                </a:prstGeom>
                <a:solidFill>
                  <a:schemeClr val="tx1">
                    <a:lumMod val="65000"/>
                    <a:lumOff val="35000"/>
                  </a:schemeClr>
                </a:solidFill>
                <a:ln>
                  <a:noFill/>
                </a:ln>
                <a:effectLst>
                  <a:innerShdw blurRad="12700" dist="12700" dir="13500000">
                    <a:prstClr val="black">
                      <a:alpha val="50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16485" name="组合 20"/>
              <p:cNvGrpSpPr>
                <a:grpSpLocks/>
              </p:cNvGrpSpPr>
              <p:nvPr/>
            </p:nvGrpSpPr>
            <p:grpSpPr bwMode="auto">
              <a:xfrm>
                <a:off x="3595597" y="1165792"/>
                <a:ext cx="232758" cy="234845"/>
                <a:chOff x="2483885" y="1114788"/>
                <a:chExt cx="207876" cy="209740"/>
              </a:xfrm>
            </p:grpSpPr>
            <p:sp>
              <p:nvSpPr>
                <p:cNvPr id="182" name="椭圆 36"/>
                <p:cNvSpPr/>
                <p:nvPr/>
              </p:nvSpPr>
              <p:spPr>
                <a:xfrm>
                  <a:off x="2483809" y="1115134"/>
                  <a:ext cx="207866" cy="209722"/>
                </a:xfrm>
                <a:prstGeom prst="ellipse">
                  <a:avLst/>
                </a:prstGeom>
                <a:gradFill>
                  <a:gsLst>
                    <a:gs pos="7500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65000"/>
                      </a:schemeClr>
                    </a:gs>
                    <a:gs pos="35000">
                      <a:schemeClr val="bg1">
                        <a:lumMod val="95000"/>
                      </a:schemeClr>
                    </a:gs>
                    <a:gs pos="17000">
                      <a:schemeClr val="bg1">
                        <a:lumMod val="6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2700000" scaled="1"/>
                </a:gradFill>
                <a:ln>
                  <a:noFill/>
                </a:ln>
                <a:effectLst>
                  <a:outerShdw blurRad="12700" dist="127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83" name="椭圆 37"/>
                <p:cNvSpPr/>
                <p:nvPr/>
              </p:nvSpPr>
              <p:spPr>
                <a:xfrm>
                  <a:off x="2502059" y="1133475"/>
                  <a:ext cx="171450" cy="171450"/>
                </a:xfrm>
                <a:prstGeom prst="ellipse">
                  <a:avLst/>
                </a:prstGeom>
                <a:solidFill>
                  <a:schemeClr val="tx1">
                    <a:lumMod val="65000"/>
                    <a:lumOff val="35000"/>
                  </a:schemeClr>
                </a:solidFill>
                <a:ln>
                  <a:noFill/>
                </a:ln>
                <a:effectLst>
                  <a:innerShdw blurRad="12700" dist="12700" dir="13500000">
                    <a:prstClr val="black">
                      <a:alpha val="50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16486" name="组合 21"/>
              <p:cNvGrpSpPr>
                <a:grpSpLocks/>
              </p:cNvGrpSpPr>
              <p:nvPr/>
            </p:nvGrpSpPr>
            <p:grpSpPr bwMode="auto">
              <a:xfrm>
                <a:off x="3969231" y="1165792"/>
                <a:ext cx="220508" cy="234845"/>
                <a:chOff x="2494956" y="1114788"/>
                <a:chExt cx="196936" cy="209740"/>
              </a:xfrm>
            </p:grpSpPr>
            <p:sp>
              <p:nvSpPr>
                <p:cNvPr id="180" name="椭圆 34"/>
                <p:cNvSpPr/>
                <p:nvPr/>
              </p:nvSpPr>
              <p:spPr>
                <a:xfrm>
                  <a:off x="2494869" y="1115134"/>
                  <a:ext cx="196926" cy="209722"/>
                </a:xfrm>
                <a:prstGeom prst="ellipse">
                  <a:avLst/>
                </a:prstGeom>
                <a:gradFill>
                  <a:gsLst>
                    <a:gs pos="7500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65000"/>
                      </a:schemeClr>
                    </a:gs>
                    <a:gs pos="35000">
                      <a:schemeClr val="bg1">
                        <a:lumMod val="95000"/>
                      </a:schemeClr>
                    </a:gs>
                    <a:gs pos="17000">
                      <a:schemeClr val="bg1">
                        <a:lumMod val="6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2700000" scaled="1"/>
                </a:gradFill>
                <a:ln>
                  <a:noFill/>
                </a:ln>
                <a:effectLst>
                  <a:outerShdw blurRad="12700" dist="127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81" name="椭圆 35"/>
                <p:cNvSpPr/>
                <p:nvPr/>
              </p:nvSpPr>
              <p:spPr>
                <a:xfrm>
                  <a:off x="2502059" y="1133475"/>
                  <a:ext cx="171450" cy="171450"/>
                </a:xfrm>
                <a:prstGeom prst="ellipse">
                  <a:avLst/>
                </a:prstGeom>
                <a:solidFill>
                  <a:schemeClr val="tx1">
                    <a:lumMod val="65000"/>
                    <a:lumOff val="35000"/>
                  </a:schemeClr>
                </a:solidFill>
                <a:ln>
                  <a:noFill/>
                </a:ln>
                <a:effectLst>
                  <a:innerShdw blurRad="12700" dist="12700" dir="13500000">
                    <a:prstClr val="black">
                      <a:alpha val="50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16487" name="组合 22"/>
              <p:cNvGrpSpPr>
                <a:grpSpLocks/>
              </p:cNvGrpSpPr>
              <p:nvPr/>
            </p:nvGrpSpPr>
            <p:grpSpPr bwMode="auto">
              <a:xfrm>
                <a:off x="4316331" y="1165792"/>
                <a:ext cx="234799" cy="234845"/>
                <a:chOff x="2482320" y="1114788"/>
                <a:chExt cx="209699" cy="209740"/>
              </a:xfrm>
            </p:grpSpPr>
            <p:sp>
              <p:nvSpPr>
                <p:cNvPr id="178" name="椭圆 32"/>
                <p:cNvSpPr/>
                <p:nvPr/>
              </p:nvSpPr>
              <p:spPr>
                <a:xfrm>
                  <a:off x="2482213" y="1115134"/>
                  <a:ext cx="209689" cy="209722"/>
                </a:xfrm>
                <a:prstGeom prst="ellipse">
                  <a:avLst/>
                </a:prstGeom>
                <a:gradFill>
                  <a:gsLst>
                    <a:gs pos="7500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65000"/>
                      </a:schemeClr>
                    </a:gs>
                    <a:gs pos="35000">
                      <a:schemeClr val="bg1">
                        <a:lumMod val="95000"/>
                      </a:schemeClr>
                    </a:gs>
                    <a:gs pos="17000">
                      <a:schemeClr val="bg1">
                        <a:lumMod val="6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2700000" scaled="1"/>
                </a:gradFill>
                <a:ln>
                  <a:noFill/>
                </a:ln>
                <a:effectLst>
                  <a:outerShdw blurRad="12700" dist="127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79" name="椭圆 33"/>
                <p:cNvSpPr/>
                <p:nvPr/>
              </p:nvSpPr>
              <p:spPr>
                <a:xfrm>
                  <a:off x="2502059" y="1133475"/>
                  <a:ext cx="171450" cy="171450"/>
                </a:xfrm>
                <a:prstGeom prst="ellipse">
                  <a:avLst/>
                </a:prstGeom>
                <a:solidFill>
                  <a:schemeClr val="tx1">
                    <a:lumMod val="65000"/>
                    <a:lumOff val="35000"/>
                  </a:schemeClr>
                </a:solidFill>
                <a:ln>
                  <a:noFill/>
                </a:ln>
                <a:effectLst>
                  <a:innerShdw blurRad="12700" dist="12700" dir="13500000">
                    <a:prstClr val="black">
                      <a:alpha val="50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16488" name="组合 23"/>
              <p:cNvGrpSpPr>
                <a:grpSpLocks/>
              </p:cNvGrpSpPr>
              <p:nvPr/>
            </p:nvGrpSpPr>
            <p:grpSpPr bwMode="auto">
              <a:xfrm>
                <a:off x="4677717" y="1165792"/>
                <a:ext cx="234800" cy="234845"/>
                <a:chOff x="2482448" y="1114788"/>
                <a:chExt cx="209700" cy="209740"/>
              </a:xfrm>
            </p:grpSpPr>
            <p:sp>
              <p:nvSpPr>
                <p:cNvPr id="176" name="椭圆 30"/>
                <p:cNvSpPr/>
                <p:nvPr/>
              </p:nvSpPr>
              <p:spPr>
                <a:xfrm>
                  <a:off x="2482326" y="1115134"/>
                  <a:ext cx="209690" cy="209722"/>
                </a:xfrm>
                <a:prstGeom prst="ellipse">
                  <a:avLst/>
                </a:prstGeom>
                <a:gradFill>
                  <a:gsLst>
                    <a:gs pos="7500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65000"/>
                      </a:schemeClr>
                    </a:gs>
                    <a:gs pos="35000">
                      <a:schemeClr val="bg1">
                        <a:lumMod val="95000"/>
                      </a:schemeClr>
                    </a:gs>
                    <a:gs pos="17000">
                      <a:schemeClr val="bg1">
                        <a:lumMod val="6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2700000" scaled="1"/>
                </a:gradFill>
                <a:ln>
                  <a:noFill/>
                </a:ln>
                <a:effectLst>
                  <a:outerShdw blurRad="12700" dist="127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77" name="椭圆 31"/>
                <p:cNvSpPr/>
                <p:nvPr/>
              </p:nvSpPr>
              <p:spPr>
                <a:xfrm>
                  <a:off x="2502059" y="1133475"/>
                  <a:ext cx="171450" cy="171450"/>
                </a:xfrm>
                <a:prstGeom prst="ellipse">
                  <a:avLst/>
                </a:prstGeom>
                <a:solidFill>
                  <a:schemeClr val="tx1">
                    <a:lumMod val="65000"/>
                    <a:lumOff val="35000"/>
                  </a:schemeClr>
                </a:solidFill>
                <a:ln>
                  <a:noFill/>
                </a:ln>
                <a:effectLst>
                  <a:innerShdw blurRad="12700" dist="12700" dir="13500000">
                    <a:prstClr val="black">
                      <a:alpha val="50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16489" name="组合 24"/>
              <p:cNvGrpSpPr>
                <a:grpSpLocks/>
              </p:cNvGrpSpPr>
              <p:nvPr/>
            </p:nvGrpSpPr>
            <p:grpSpPr bwMode="auto">
              <a:xfrm>
                <a:off x="5039108" y="1165792"/>
                <a:ext cx="234799" cy="234845"/>
                <a:chOff x="2482577" y="1114788"/>
                <a:chExt cx="209699" cy="209740"/>
              </a:xfrm>
            </p:grpSpPr>
            <p:sp>
              <p:nvSpPr>
                <p:cNvPr id="174" name="椭圆 28"/>
                <p:cNvSpPr/>
                <p:nvPr/>
              </p:nvSpPr>
              <p:spPr>
                <a:xfrm>
                  <a:off x="2482437" y="1115134"/>
                  <a:ext cx="209689" cy="209722"/>
                </a:xfrm>
                <a:prstGeom prst="ellipse">
                  <a:avLst/>
                </a:prstGeom>
                <a:gradFill>
                  <a:gsLst>
                    <a:gs pos="7500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65000"/>
                      </a:schemeClr>
                    </a:gs>
                    <a:gs pos="35000">
                      <a:schemeClr val="bg1">
                        <a:lumMod val="95000"/>
                      </a:schemeClr>
                    </a:gs>
                    <a:gs pos="17000">
                      <a:schemeClr val="bg1">
                        <a:lumMod val="6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2700000" scaled="1"/>
                </a:gradFill>
                <a:ln>
                  <a:noFill/>
                </a:ln>
                <a:effectLst>
                  <a:outerShdw blurRad="12700" dist="127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75" name="椭圆 29"/>
                <p:cNvSpPr/>
                <p:nvPr/>
              </p:nvSpPr>
              <p:spPr>
                <a:xfrm>
                  <a:off x="2502059" y="1133475"/>
                  <a:ext cx="171450" cy="171450"/>
                </a:xfrm>
                <a:prstGeom prst="ellipse">
                  <a:avLst/>
                </a:prstGeom>
                <a:solidFill>
                  <a:schemeClr val="tx1">
                    <a:lumMod val="65000"/>
                    <a:lumOff val="35000"/>
                  </a:schemeClr>
                </a:solidFill>
                <a:ln>
                  <a:noFill/>
                </a:ln>
                <a:effectLst>
                  <a:innerShdw blurRad="12700" dist="12700" dir="13500000">
                    <a:prstClr val="black">
                      <a:alpha val="50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16490" name="组合 25"/>
              <p:cNvGrpSpPr>
                <a:grpSpLocks/>
              </p:cNvGrpSpPr>
              <p:nvPr/>
            </p:nvGrpSpPr>
            <p:grpSpPr bwMode="auto">
              <a:xfrm>
                <a:off x="5400495" y="1165792"/>
                <a:ext cx="234800" cy="234845"/>
                <a:chOff x="2482706" y="1114788"/>
                <a:chExt cx="209700" cy="209740"/>
              </a:xfrm>
            </p:grpSpPr>
            <p:sp>
              <p:nvSpPr>
                <p:cNvPr id="172" name="椭圆 26"/>
                <p:cNvSpPr/>
                <p:nvPr/>
              </p:nvSpPr>
              <p:spPr>
                <a:xfrm>
                  <a:off x="2482550" y="1115134"/>
                  <a:ext cx="209690" cy="209722"/>
                </a:xfrm>
                <a:prstGeom prst="ellipse">
                  <a:avLst/>
                </a:prstGeom>
                <a:gradFill>
                  <a:gsLst>
                    <a:gs pos="7500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65000"/>
                      </a:schemeClr>
                    </a:gs>
                    <a:gs pos="35000">
                      <a:schemeClr val="bg1">
                        <a:lumMod val="95000"/>
                      </a:schemeClr>
                    </a:gs>
                    <a:gs pos="17000">
                      <a:schemeClr val="bg1">
                        <a:lumMod val="6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2700000" scaled="1"/>
                </a:gradFill>
                <a:ln>
                  <a:noFill/>
                </a:ln>
                <a:effectLst>
                  <a:outerShdw blurRad="12700" dist="127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73" name="椭圆 27"/>
                <p:cNvSpPr/>
                <p:nvPr/>
              </p:nvSpPr>
              <p:spPr>
                <a:xfrm>
                  <a:off x="2502059" y="1133475"/>
                  <a:ext cx="171450" cy="171450"/>
                </a:xfrm>
                <a:prstGeom prst="ellipse">
                  <a:avLst/>
                </a:prstGeom>
                <a:solidFill>
                  <a:schemeClr val="tx1">
                    <a:lumMod val="65000"/>
                    <a:lumOff val="35000"/>
                  </a:schemeClr>
                </a:solidFill>
                <a:ln>
                  <a:noFill/>
                </a:ln>
                <a:effectLst>
                  <a:innerShdw blurRad="12700" dist="12700" dir="13500000">
                    <a:prstClr val="black">
                      <a:alpha val="50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</p:grpSp>
        <p:grpSp>
          <p:nvGrpSpPr>
            <p:cNvPr id="16411" name="组合 46"/>
            <p:cNvGrpSpPr>
              <a:grpSpLocks/>
            </p:cNvGrpSpPr>
            <p:nvPr/>
          </p:nvGrpSpPr>
          <p:grpSpPr bwMode="auto">
            <a:xfrm>
              <a:off x="1515603" y="1220655"/>
              <a:ext cx="64560" cy="330785"/>
              <a:chOff x="2244442" y="772895"/>
              <a:chExt cx="94671" cy="485002"/>
            </a:xfrm>
          </p:grpSpPr>
          <p:sp>
            <p:nvSpPr>
              <p:cNvPr id="160" name="圆角矩形 47"/>
              <p:cNvSpPr/>
              <p:nvPr/>
            </p:nvSpPr>
            <p:spPr>
              <a:xfrm>
                <a:off x="2244442" y="772895"/>
                <a:ext cx="25706" cy="48500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905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61" name="圆角矩形 48"/>
              <p:cNvSpPr/>
              <p:nvPr/>
            </p:nvSpPr>
            <p:spPr>
              <a:xfrm>
                <a:off x="2313407" y="772895"/>
                <a:ext cx="25706" cy="48500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905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6412" name="组合 49"/>
            <p:cNvGrpSpPr>
              <a:grpSpLocks/>
            </p:cNvGrpSpPr>
            <p:nvPr/>
          </p:nvGrpSpPr>
          <p:grpSpPr bwMode="auto">
            <a:xfrm>
              <a:off x="1762911" y="1220655"/>
              <a:ext cx="64560" cy="330785"/>
              <a:chOff x="2244442" y="772895"/>
              <a:chExt cx="94671" cy="485002"/>
            </a:xfrm>
          </p:grpSpPr>
          <p:sp>
            <p:nvSpPr>
              <p:cNvPr id="158" name="圆角矩形 50"/>
              <p:cNvSpPr/>
              <p:nvPr/>
            </p:nvSpPr>
            <p:spPr>
              <a:xfrm>
                <a:off x="2244442" y="772895"/>
                <a:ext cx="25706" cy="48500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905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59" name="圆角矩形 51"/>
              <p:cNvSpPr/>
              <p:nvPr/>
            </p:nvSpPr>
            <p:spPr>
              <a:xfrm>
                <a:off x="2313407" y="772895"/>
                <a:ext cx="25706" cy="48500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905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6413" name="组合 52"/>
            <p:cNvGrpSpPr>
              <a:grpSpLocks/>
            </p:cNvGrpSpPr>
            <p:nvPr/>
          </p:nvGrpSpPr>
          <p:grpSpPr bwMode="auto">
            <a:xfrm>
              <a:off x="2010219" y="1220655"/>
              <a:ext cx="64560" cy="330785"/>
              <a:chOff x="2244442" y="772895"/>
              <a:chExt cx="94671" cy="485002"/>
            </a:xfrm>
          </p:grpSpPr>
          <p:sp>
            <p:nvSpPr>
              <p:cNvPr id="156" name="圆角矩形 53"/>
              <p:cNvSpPr/>
              <p:nvPr/>
            </p:nvSpPr>
            <p:spPr>
              <a:xfrm>
                <a:off x="2244442" y="772895"/>
                <a:ext cx="25706" cy="48500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905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57" name="圆角矩形 54"/>
              <p:cNvSpPr/>
              <p:nvPr/>
            </p:nvSpPr>
            <p:spPr>
              <a:xfrm>
                <a:off x="2313407" y="772895"/>
                <a:ext cx="25706" cy="48500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905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6414" name="组合 55"/>
            <p:cNvGrpSpPr>
              <a:grpSpLocks/>
            </p:cNvGrpSpPr>
            <p:nvPr/>
          </p:nvGrpSpPr>
          <p:grpSpPr bwMode="auto">
            <a:xfrm>
              <a:off x="2257526" y="1220655"/>
              <a:ext cx="64560" cy="330785"/>
              <a:chOff x="2244442" y="772895"/>
              <a:chExt cx="94671" cy="485002"/>
            </a:xfrm>
          </p:grpSpPr>
          <p:sp>
            <p:nvSpPr>
              <p:cNvPr id="154" name="圆角矩形 56"/>
              <p:cNvSpPr/>
              <p:nvPr/>
            </p:nvSpPr>
            <p:spPr>
              <a:xfrm>
                <a:off x="2244442" y="772895"/>
                <a:ext cx="25706" cy="48500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905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55" name="圆角矩形 57"/>
              <p:cNvSpPr/>
              <p:nvPr/>
            </p:nvSpPr>
            <p:spPr>
              <a:xfrm>
                <a:off x="2313407" y="772895"/>
                <a:ext cx="25706" cy="48500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905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6415" name="组合 58"/>
            <p:cNvGrpSpPr>
              <a:grpSpLocks/>
            </p:cNvGrpSpPr>
            <p:nvPr/>
          </p:nvGrpSpPr>
          <p:grpSpPr bwMode="auto">
            <a:xfrm>
              <a:off x="2504835" y="1220655"/>
              <a:ext cx="64560" cy="330785"/>
              <a:chOff x="2244442" y="772895"/>
              <a:chExt cx="94671" cy="485002"/>
            </a:xfrm>
          </p:grpSpPr>
          <p:sp>
            <p:nvSpPr>
              <p:cNvPr id="152" name="圆角矩形 59"/>
              <p:cNvSpPr/>
              <p:nvPr/>
            </p:nvSpPr>
            <p:spPr>
              <a:xfrm>
                <a:off x="2244442" y="772895"/>
                <a:ext cx="25706" cy="48500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905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53" name="圆角矩形 60"/>
              <p:cNvSpPr/>
              <p:nvPr/>
            </p:nvSpPr>
            <p:spPr>
              <a:xfrm>
                <a:off x="2313407" y="772895"/>
                <a:ext cx="25706" cy="48500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905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6416" name="组合 61"/>
            <p:cNvGrpSpPr>
              <a:grpSpLocks/>
            </p:cNvGrpSpPr>
            <p:nvPr/>
          </p:nvGrpSpPr>
          <p:grpSpPr bwMode="auto">
            <a:xfrm>
              <a:off x="2752143" y="1220655"/>
              <a:ext cx="64560" cy="330785"/>
              <a:chOff x="2244442" y="772895"/>
              <a:chExt cx="94671" cy="485002"/>
            </a:xfrm>
          </p:grpSpPr>
          <p:sp>
            <p:nvSpPr>
              <p:cNvPr id="150" name="圆角矩形 62"/>
              <p:cNvSpPr/>
              <p:nvPr/>
            </p:nvSpPr>
            <p:spPr>
              <a:xfrm>
                <a:off x="2244442" y="772895"/>
                <a:ext cx="25706" cy="48500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905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51" name="圆角矩形 63"/>
              <p:cNvSpPr/>
              <p:nvPr/>
            </p:nvSpPr>
            <p:spPr>
              <a:xfrm>
                <a:off x="2313407" y="772895"/>
                <a:ext cx="25706" cy="48500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905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6417" name="组合 64"/>
            <p:cNvGrpSpPr>
              <a:grpSpLocks/>
            </p:cNvGrpSpPr>
            <p:nvPr/>
          </p:nvGrpSpPr>
          <p:grpSpPr bwMode="auto">
            <a:xfrm>
              <a:off x="2999451" y="1220655"/>
              <a:ext cx="64560" cy="330785"/>
              <a:chOff x="2244442" y="772895"/>
              <a:chExt cx="94671" cy="485002"/>
            </a:xfrm>
          </p:grpSpPr>
          <p:sp>
            <p:nvSpPr>
              <p:cNvPr id="148" name="圆角矩形 65"/>
              <p:cNvSpPr/>
              <p:nvPr/>
            </p:nvSpPr>
            <p:spPr>
              <a:xfrm>
                <a:off x="2244442" y="772895"/>
                <a:ext cx="25706" cy="48500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905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49" name="圆角矩形 66"/>
              <p:cNvSpPr/>
              <p:nvPr/>
            </p:nvSpPr>
            <p:spPr>
              <a:xfrm>
                <a:off x="2313407" y="772895"/>
                <a:ext cx="25706" cy="48500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905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6418" name="组合 67"/>
            <p:cNvGrpSpPr>
              <a:grpSpLocks/>
            </p:cNvGrpSpPr>
            <p:nvPr/>
          </p:nvGrpSpPr>
          <p:grpSpPr bwMode="auto">
            <a:xfrm>
              <a:off x="3246759" y="1220655"/>
              <a:ext cx="64560" cy="330785"/>
              <a:chOff x="2244442" y="772895"/>
              <a:chExt cx="94671" cy="485002"/>
            </a:xfrm>
          </p:grpSpPr>
          <p:sp>
            <p:nvSpPr>
              <p:cNvPr id="146" name="圆角矩形 68"/>
              <p:cNvSpPr/>
              <p:nvPr/>
            </p:nvSpPr>
            <p:spPr>
              <a:xfrm>
                <a:off x="2244442" y="772895"/>
                <a:ext cx="25706" cy="48500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905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47" name="圆角矩形 69"/>
              <p:cNvSpPr/>
              <p:nvPr/>
            </p:nvSpPr>
            <p:spPr>
              <a:xfrm>
                <a:off x="2313407" y="772895"/>
                <a:ext cx="25706" cy="48500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905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6419" name="组合 70"/>
            <p:cNvGrpSpPr>
              <a:grpSpLocks/>
            </p:cNvGrpSpPr>
            <p:nvPr/>
          </p:nvGrpSpPr>
          <p:grpSpPr bwMode="auto">
            <a:xfrm>
              <a:off x="3494067" y="1220655"/>
              <a:ext cx="64560" cy="330785"/>
              <a:chOff x="2244442" y="772895"/>
              <a:chExt cx="94671" cy="485002"/>
            </a:xfrm>
          </p:grpSpPr>
          <p:sp>
            <p:nvSpPr>
              <p:cNvPr id="144" name="圆角矩形 71"/>
              <p:cNvSpPr/>
              <p:nvPr/>
            </p:nvSpPr>
            <p:spPr>
              <a:xfrm>
                <a:off x="2244442" y="772895"/>
                <a:ext cx="25706" cy="48500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905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45" name="圆角矩形 72"/>
              <p:cNvSpPr/>
              <p:nvPr/>
            </p:nvSpPr>
            <p:spPr>
              <a:xfrm>
                <a:off x="2313407" y="772895"/>
                <a:ext cx="25706" cy="48500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905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6420" name="组合 73"/>
            <p:cNvGrpSpPr>
              <a:grpSpLocks/>
            </p:cNvGrpSpPr>
            <p:nvPr/>
          </p:nvGrpSpPr>
          <p:grpSpPr bwMode="auto">
            <a:xfrm>
              <a:off x="3741375" y="1220655"/>
              <a:ext cx="64560" cy="330785"/>
              <a:chOff x="2244442" y="772895"/>
              <a:chExt cx="94671" cy="485002"/>
            </a:xfrm>
          </p:grpSpPr>
          <p:sp>
            <p:nvSpPr>
              <p:cNvPr id="142" name="圆角矩形 74"/>
              <p:cNvSpPr/>
              <p:nvPr/>
            </p:nvSpPr>
            <p:spPr>
              <a:xfrm>
                <a:off x="2244442" y="772895"/>
                <a:ext cx="25706" cy="48500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905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43" name="圆角矩形 75"/>
              <p:cNvSpPr/>
              <p:nvPr/>
            </p:nvSpPr>
            <p:spPr>
              <a:xfrm>
                <a:off x="2313407" y="772895"/>
                <a:ext cx="25706" cy="48500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905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16387" name="Группа 191"/>
          <p:cNvGrpSpPr>
            <a:grpSpLocks/>
          </p:cNvGrpSpPr>
          <p:nvPr/>
        </p:nvGrpSpPr>
        <p:grpSpPr bwMode="auto">
          <a:xfrm>
            <a:off x="3686175" y="904875"/>
            <a:ext cx="4665663" cy="3684588"/>
            <a:chOff x="3679837" y="904876"/>
            <a:chExt cx="4666366" cy="3684592"/>
          </a:xfrm>
        </p:grpSpPr>
        <p:grpSp>
          <p:nvGrpSpPr>
            <p:cNvPr id="26" name="组合 1"/>
            <p:cNvGrpSpPr/>
            <p:nvPr/>
          </p:nvGrpSpPr>
          <p:grpSpPr bwMode="auto">
            <a:xfrm>
              <a:off x="5569006" y="927314"/>
              <a:ext cx="736103" cy="1317605"/>
              <a:chOff x="5703200" y="941354"/>
              <a:chExt cx="946727" cy="1804795"/>
            </a:xfrm>
            <a:scene3d>
              <a:camera prst="orthographicFront">
                <a:rot lat="20967539" lon="19191102" rev="113251"/>
              </a:camera>
              <a:lightRig rig="threePt" dir="t"/>
            </a:scene3d>
          </p:grpSpPr>
          <p:sp>
            <p:nvSpPr>
              <p:cNvPr id="127" name="圆角矩形 2"/>
              <p:cNvSpPr/>
              <p:nvPr/>
            </p:nvSpPr>
            <p:spPr>
              <a:xfrm rot="5400000">
                <a:off x="5274166" y="1370388"/>
                <a:ext cx="1804795" cy="946727"/>
              </a:xfrm>
              <a:prstGeom prst="roundRect">
                <a:avLst>
                  <a:gd name="adj" fmla="val 19898"/>
                </a:avLst>
              </a:prstGeom>
              <a:solidFill>
                <a:srgbClr val="3333C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28" name="圆角矩形 3"/>
              <p:cNvSpPr/>
              <p:nvPr/>
            </p:nvSpPr>
            <p:spPr>
              <a:xfrm rot="5400000">
                <a:off x="5388169" y="1446914"/>
                <a:ext cx="1579633" cy="753287"/>
              </a:xfrm>
              <a:prstGeom prst="roundRect">
                <a:avLst>
                  <a:gd name="adj" fmla="val 15457"/>
                </a:avLst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7" name="组合 4"/>
            <p:cNvGrpSpPr/>
            <p:nvPr/>
          </p:nvGrpSpPr>
          <p:grpSpPr bwMode="auto">
            <a:xfrm>
              <a:off x="7006860" y="912016"/>
              <a:ext cx="736103" cy="1317605"/>
              <a:chOff x="5742661" y="941354"/>
              <a:chExt cx="946727" cy="1804795"/>
            </a:xfrm>
            <a:scene3d>
              <a:camera prst="orthographicFront">
                <a:rot lat="600000" lon="20399993" rev="0"/>
              </a:camera>
              <a:lightRig rig="threePt" dir="t"/>
            </a:scene3d>
          </p:grpSpPr>
          <p:sp>
            <p:nvSpPr>
              <p:cNvPr id="125" name="圆角矩形 5"/>
              <p:cNvSpPr/>
              <p:nvPr/>
            </p:nvSpPr>
            <p:spPr>
              <a:xfrm rot="5400000">
                <a:off x="5313627" y="1370388"/>
                <a:ext cx="1804795" cy="946727"/>
              </a:xfrm>
              <a:prstGeom prst="roundRect">
                <a:avLst>
                  <a:gd name="adj" fmla="val 19898"/>
                </a:avLst>
              </a:prstGeom>
              <a:solidFill>
                <a:srgbClr val="FFFF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26" name="圆角矩形 6"/>
              <p:cNvSpPr/>
              <p:nvPr/>
            </p:nvSpPr>
            <p:spPr>
              <a:xfrm rot="5400000">
                <a:off x="5427631" y="1446914"/>
                <a:ext cx="1579633" cy="753287"/>
              </a:xfrm>
              <a:prstGeom prst="roundRect">
                <a:avLst>
                  <a:gd name="adj" fmla="val 15457"/>
                </a:avLst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8" name="组合 7"/>
            <p:cNvGrpSpPr/>
            <p:nvPr/>
          </p:nvGrpSpPr>
          <p:grpSpPr bwMode="auto">
            <a:xfrm>
              <a:off x="4036795" y="904876"/>
              <a:ext cx="736103" cy="1317605"/>
              <a:chOff x="5537459" y="941354"/>
              <a:chExt cx="946727" cy="1804795"/>
            </a:xfrm>
            <a:scene3d>
              <a:camera prst="orthographicFront">
                <a:rot lat="600000" lon="20399993" rev="0"/>
              </a:camera>
              <a:lightRig rig="threePt" dir="t"/>
            </a:scene3d>
          </p:grpSpPr>
          <p:sp>
            <p:nvSpPr>
              <p:cNvPr id="123" name="圆角矩形 8"/>
              <p:cNvSpPr/>
              <p:nvPr/>
            </p:nvSpPr>
            <p:spPr>
              <a:xfrm rot="5400000">
                <a:off x="5108425" y="1370388"/>
                <a:ext cx="1804795" cy="946727"/>
              </a:xfrm>
              <a:prstGeom prst="roundRect">
                <a:avLst>
                  <a:gd name="adj" fmla="val 19898"/>
                </a:avLst>
              </a:prstGeom>
              <a:gradFill>
                <a:gsLst>
                  <a:gs pos="45000">
                    <a:srgbClr val="01A9BB"/>
                  </a:gs>
                  <a:gs pos="100000">
                    <a:srgbClr val="01C1D5"/>
                  </a:gs>
                  <a:gs pos="0">
                    <a:srgbClr val="01808D"/>
                  </a:gs>
                </a:gsLst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24" name="圆角矩形 9"/>
              <p:cNvSpPr/>
              <p:nvPr/>
            </p:nvSpPr>
            <p:spPr>
              <a:xfrm rot="5400000">
                <a:off x="5222427" y="1446913"/>
                <a:ext cx="1579634" cy="753287"/>
              </a:xfrm>
              <a:prstGeom prst="roundRect">
                <a:avLst>
                  <a:gd name="adj" fmla="val 15457"/>
                </a:avLst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6398" name="组合 90"/>
            <p:cNvGrpSpPr>
              <a:grpSpLocks/>
            </p:cNvGrpSpPr>
            <p:nvPr/>
          </p:nvGrpSpPr>
          <p:grpSpPr bwMode="auto">
            <a:xfrm>
              <a:off x="3679837" y="933260"/>
              <a:ext cx="4666366" cy="3656208"/>
              <a:chOff x="3905682" y="1236501"/>
              <a:chExt cx="4092694" cy="3415671"/>
            </a:xfrm>
          </p:grpSpPr>
          <p:grpSp>
            <p:nvGrpSpPr>
              <p:cNvPr id="16399" name="组合 76"/>
              <p:cNvGrpSpPr>
                <a:grpSpLocks/>
              </p:cNvGrpSpPr>
              <p:nvPr/>
            </p:nvGrpSpPr>
            <p:grpSpPr bwMode="auto">
              <a:xfrm>
                <a:off x="3905682" y="1272271"/>
                <a:ext cx="4092694" cy="3379901"/>
                <a:chOff x="6200146" y="1161903"/>
                <a:chExt cx="6001569" cy="4550194"/>
              </a:xfrm>
            </p:grpSpPr>
            <p:sp>
              <p:nvSpPr>
                <p:cNvPr id="120" name="梯形 77"/>
                <p:cNvSpPr/>
                <p:nvPr/>
              </p:nvSpPr>
              <p:spPr>
                <a:xfrm rot="16200000">
                  <a:off x="4830697" y="2531354"/>
                  <a:ext cx="4550191" cy="1811294"/>
                </a:xfrm>
                <a:prstGeom prst="trapezoid">
                  <a:avLst>
                    <a:gd name="adj" fmla="val 9948"/>
                  </a:avLst>
                </a:prstGeom>
                <a:solidFill>
                  <a:srgbClr val="FDFDFD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/>
                </a:p>
              </p:txBody>
            </p:sp>
            <p:sp>
              <p:nvSpPr>
                <p:cNvPr id="121" name="梯形 78"/>
                <p:cNvSpPr/>
                <p:nvPr/>
              </p:nvSpPr>
              <p:spPr>
                <a:xfrm rot="5400000" flipH="1">
                  <a:off x="6821690" y="2351656"/>
                  <a:ext cx="4550191" cy="2170693"/>
                </a:xfrm>
                <a:prstGeom prst="trapezoid">
                  <a:avLst>
                    <a:gd name="adj" fmla="val 11105"/>
                  </a:avLst>
                </a:prstGeom>
                <a:solidFill>
                  <a:srgbClr val="E8E8E8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/>
                </a:p>
              </p:txBody>
            </p:sp>
            <p:sp>
              <p:nvSpPr>
                <p:cNvPr id="122" name="梯形 79"/>
                <p:cNvSpPr/>
                <p:nvPr/>
              </p:nvSpPr>
              <p:spPr>
                <a:xfrm rot="16200000">
                  <a:off x="8890281" y="2400663"/>
                  <a:ext cx="4550191" cy="2072676"/>
                </a:xfrm>
                <a:prstGeom prst="trapezoid">
                  <a:avLst>
                    <a:gd name="adj" fmla="val 11105"/>
                  </a:avLst>
                </a:prstGeom>
                <a:solidFill>
                  <a:srgbClr val="FDFDFD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/>
                </a:p>
              </p:txBody>
            </p:sp>
          </p:grpSp>
          <p:grpSp>
            <p:nvGrpSpPr>
              <p:cNvPr id="31" name="组合 80"/>
              <p:cNvGrpSpPr/>
              <p:nvPr/>
            </p:nvGrpSpPr>
            <p:grpSpPr>
              <a:xfrm>
                <a:off x="4326163" y="1236501"/>
                <a:ext cx="426562" cy="747947"/>
                <a:chOff x="5695240" y="977137"/>
                <a:chExt cx="625516" cy="1096651"/>
              </a:xfrm>
              <a:scene3d>
                <a:camera prst="orthographicFront">
                  <a:rot lat="600000" lon="20399993" rev="0"/>
                </a:camera>
                <a:lightRig rig="threePt" dir="t"/>
              </a:scene3d>
            </p:grpSpPr>
            <p:sp>
              <p:nvSpPr>
                <p:cNvPr id="118" name="任意多边形 81"/>
                <p:cNvSpPr>
                  <a:spLocks/>
                </p:cNvSpPr>
                <p:nvPr/>
              </p:nvSpPr>
              <p:spPr bwMode="auto">
                <a:xfrm rot="5400000">
                  <a:off x="5533884" y="1302921"/>
                  <a:ext cx="923924" cy="527529"/>
                </a:xfrm>
                <a:custGeom>
                  <a:avLst/>
                  <a:gdLst>
                    <a:gd name="connsiteX0" fmla="*/ 0 w 1232570"/>
                    <a:gd name="connsiteY0" fmla="*/ 0 h 1080876"/>
                    <a:gd name="connsiteX1" fmla="*/ 13985 w 1232570"/>
                    <a:gd name="connsiteY1" fmla="*/ 0 h 1080876"/>
                    <a:gd name="connsiteX2" fmla="*/ 90502 w 1232570"/>
                    <a:gd name="connsiteY2" fmla="*/ 0 h 1080876"/>
                    <a:gd name="connsiteX3" fmla="*/ 150524 w 1232570"/>
                    <a:gd name="connsiteY3" fmla="*/ 0 h 1080876"/>
                    <a:gd name="connsiteX4" fmla="*/ 156832 w 1232570"/>
                    <a:gd name="connsiteY4" fmla="*/ 0 h 1080876"/>
                    <a:gd name="connsiteX5" fmla="*/ 213704 w 1232570"/>
                    <a:gd name="connsiteY5" fmla="*/ 0 h 1080876"/>
                    <a:gd name="connsiteX6" fmla="*/ 237954 w 1232570"/>
                    <a:gd name="connsiteY6" fmla="*/ 0 h 1080876"/>
                    <a:gd name="connsiteX7" fmla="*/ 261845 w 1232570"/>
                    <a:gd name="connsiteY7" fmla="*/ 0 h 1080876"/>
                    <a:gd name="connsiteX8" fmla="*/ 301983 w 1232570"/>
                    <a:gd name="connsiteY8" fmla="*/ 0 h 1080876"/>
                    <a:gd name="connsiteX9" fmla="*/ 314471 w 1232570"/>
                    <a:gd name="connsiteY9" fmla="*/ 0 h 1080876"/>
                    <a:gd name="connsiteX10" fmla="*/ 361158 w 1232570"/>
                    <a:gd name="connsiteY10" fmla="*/ 0 h 1080876"/>
                    <a:gd name="connsiteX11" fmla="*/ 378443 w 1232570"/>
                    <a:gd name="connsiteY11" fmla="*/ 0 h 1080876"/>
                    <a:gd name="connsiteX12" fmla="*/ 380801 w 1232570"/>
                    <a:gd name="connsiteY12" fmla="*/ 0 h 1080876"/>
                    <a:gd name="connsiteX13" fmla="*/ 397052 w 1232570"/>
                    <a:gd name="connsiteY13" fmla="*/ 0 h 1080876"/>
                    <a:gd name="connsiteX14" fmla="*/ 423245 w 1232570"/>
                    <a:gd name="connsiteY14" fmla="*/ 0 h 1080876"/>
                    <a:gd name="connsiteX15" fmla="*/ 437673 w 1232570"/>
                    <a:gd name="connsiteY15" fmla="*/ 0 h 1080876"/>
                    <a:gd name="connsiteX16" fmla="*/ 465873 w 1232570"/>
                    <a:gd name="connsiteY16" fmla="*/ 0 h 1080876"/>
                    <a:gd name="connsiteX17" fmla="*/ 506837 w 1232570"/>
                    <a:gd name="connsiteY17" fmla="*/ 0 h 1080876"/>
                    <a:gd name="connsiteX18" fmla="*/ 542389 w 1232570"/>
                    <a:gd name="connsiteY18" fmla="*/ 0 h 1080876"/>
                    <a:gd name="connsiteX19" fmla="*/ 558813 w 1232570"/>
                    <a:gd name="connsiteY19" fmla="*/ 0 h 1080876"/>
                    <a:gd name="connsiteX20" fmla="*/ 596056 w 1232570"/>
                    <a:gd name="connsiteY20" fmla="*/ 0 h 1080876"/>
                    <a:gd name="connsiteX21" fmla="*/ 608720 w 1232570"/>
                    <a:gd name="connsiteY21" fmla="*/ 0 h 1080876"/>
                    <a:gd name="connsiteX22" fmla="*/ 621020 w 1232570"/>
                    <a:gd name="connsiteY22" fmla="*/ 0 h 1080876"/>
                    <a:gd name="connsiteX23" fmla="*/ 647214 w 1232570"/>
                    <a:gd name="connsiteY23" fmla="*/ 0 h 1080876"/>
                    <a:gd name="connsiteX24" fmla="*/ 665591 w 1232570"/>
                    <a:gd name="connsiteY24" fmla="*/ 0 h 1080876"/>
                    <a:gd name="connsiteX25" fmla="*/ 875132 w 1232570"/>
                    <a:gd name="connsiteY25" fmla="*/ 0 h 1080876"/>
                    <a:gd name="connsiteX26" fmla="*/ 970922 w 1232570"/>
                    <a:gd name="connsiteY26" fmla="*/ 55020 h 1080876"/>
                    <a:gd name="connsiteX27" fmla="*/ 1219266 w 1232570"/>
                    <a:gd name="connsiteY27" fmla="*/ 485418 h 1080876"/>
                    <a:gd name="connsiteX28" fmla="*/ 1219266 w 1232570"/>
                    <a:gd name="connsiteY28" fmla="*/ 595458 h 1080876"/>
                    <a:gd name="connsiteX29" fmla="*/ 970922 w 1232570"/>
                    <a:gd name="connsiteY29" fmla="*/ 1025856 h 1080876"/>
                    <a:gd name="connsiteX30" fmla="*/ 875132 w 1232570"/>
                    <a:gd name="connsiteY30" fmla="*/ 1080876 h 1080876"/>
                    <a:gd name="connsiteX31" fmla="*/ 647214 w 1232570"/>
                    <a:gd name="connsiteY31" fmla="*/ 1080876 h 1080876"/>
                    <a:gd name="connsiteX32" fmla="*/ 423245 w 1232570"/>
                    <a:gd name="connsiteY32" fmla="*/ 1080876 h 1080876"/>
                    <a:gd name="connsiteX33" fmla="*/ 378443 w 1232570"/>
                    <a:gd name="connsiteY33" fmla="*/ 1080876 h 1080876"/>
                    <a:gd name="connsiteX34" fmla="*/ 150524 w 1232570"/>
                    <a:gd name="connsiteY34" fmla="*/ 1080876 h 1080876"/>
                    <a:gd name="connsiteX35" fmla="*/ 0 w 1232570"/>
                    <a:gd name="connsiteY35" fmla="*/ 1080876 h 108087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</a:cxnLst>
                  <a:rect l="l" t="t" r="r" b="b"/>
                  <a:pathLst>
                    <a:path w="1232570" h="1080876">
                      <a:moveTo>
                        <a:pt x="0" y="0"/>
                      </a:moveTo>
                      <a:lnTo>
                        <a:pt x="13985" y="0"/>
                      </a:lnTo>
                      <a:cubicBezTo>
                        <a:pt x="41269" y="0"/>
                        <a:pt x="66735" y="0"/>
                        <a:pt x="90502" y="0"/>
                      </a:cubicBezTo>
                      <a:lnTo>
                        <a:pt x="150524" y="0"/>
                      </a:lnTo>
                      <a:lnTo>
                        <a:pt x="156832" y="0"/>
                      </a:lnTo>
                      <a:cubicBezTo>
                        <a:pt x="177325" y="0"/>
                        <a:pt x="196242" y="0"/>
                        <a:pt x="213704" y="0"/>
                      </a:cubicBezTo>
                      <a:lnTo>
                        <a:pt x="237954" y="0"/>
                      </a:lnTo>
                      <a:lnTo>
                        <a:pt x="261845" y="0"/>
                      </a:lnTo>
                      <a:cubicBezTo>
                        <a:pt x="276518" y="0"/>
                        <a:pt x="289856" y="0"/>
                        <a:pt x="301983" y="0"/>
                      </a:cubicBezTo>
                      <a:lnTo>
                        <a:pt x="314471" y="0"/>
                      </a:lnTo>
                      <a:lnTo>
                        <a:pt x="361158" y="0"/>
                      </a:lnTo>
                      <a:lnTo>
                        <a:pt x="378443" y="0"/>
                      </a:lnTo>
                      <a:lnTo>
                        <a:pt x="380801" y="0"/>
                      </a:lnTo>
                      <a:lnTo>
                        <a:pt x="397052" y="0"/>
                      </a:lnTo>
                      <a:cubicBezTo>
                        <a:pt x="423245" y="0"/>
                        <a:pt x="423245" y="0"/>
                        <a:pt x="423245" y="0"/>
                      </a:cubicBezTo>
                      <a:lnTo>
                        <a:pt x="437673" y="0"/>
                      </a:lnTo>
                      <a:lnTo>
                        <a:pt x="465873" y="0"/>
                      </a:lnTo>
                      <a:lnTo>
                        <a:pt x="506837" y="0"/>
                      </a:lnTo>
                      <a:lnTo>
                        <a:pt x="542389" y="0"/>
                      </a:lnTo>
                      <a:lnTo>
                        <a:pt x="558813" y="0"/>
                      </a:lnTo>
                      <a:cubicBezTo>
                        <a:pt x="573547" y="0"/>
                        <a:pt x="585824" y="0"/>
                        <a:pt x="596056" y="0"/>
                      </a:cubicBezTo>
                      <a:lnTo>
                        <a:pt x="608720" y="0"/>
                      </a:lnTo>
                      <a:lnTo>
                        <a:pt x="621020" y="0"/>
                      </a:lnTo>
                      <a:cubicBezTo>
                        <a:pt x="647214" y="0"/>
                        <a:pt x="647214" y="0"/>
                        <a:pt x="647214" y="0"/>
                      </a:cubicBezTo>
                      <a:lnTo>
                        <a:pt x="665591" y="0"/>
                      </a:lnTo>
                      <a:cubicBezTo>
                        <a:pt x="875132" y="0"/>
                        <a:pt x="875132" y="0"/>
                        <a:pt x="875132" y="0"/>
                      </a:cubicBezTo>
                      <a:cubicBezTo>
                        <a:pt x="910609" y="0"/>
                        <a:pt x="953183" y="24848"/>
                        <a:pt x="970922" y="55020"/>
                      </a:cubicBezTo>
                      <a:cubicBezTo>
                        <a:pt x="1219266" y="485418"/>
                        <a:pt x="1219266" y="485418"/>
                        <a:pt x="1219266" y="485418"/>
                      </a:cubicBezTo>
                      <a:cubicBezTo>
                        <a:pt x="1237005" y="515590"/>
                        <a:pt x="1237005" y="565286"/>
                        <a:pt x="1219266" y="595458"/>
                      </a:cubicBezTo>
                      <a:cubicBezTo>
                        <a:pt x="970922" y="1025856"/>
                        <a:pt x="970922" y="1025856"/>
                        <a:pt x="970922" y="1025856"/>
                      </a:cubicBezTo>
                      <a:cubicBezTo>
                        <a:pt x="953183" y="1056029"/>
                        <a:pt x="910609" y="1080876"/>
                        <a:pt x="875132" y="1080876"/>
                      </a:cubicBezTo>
                      <a:lnTo>
                        <a:pt x="647214" y="1080876"/>
                      </a:lnTo>
                      <a:lnTo>
                        <a:pt x="423245" y="1080876"/>
                      </a:lnTo>
                      <a:lnTo>
                        <a:pt x="378443" y="1080876"/>
                      </a:lnTo>
                      <a:lnTo>
                        <a:pt x="150524" y="1080876"/>
                      </a:lnTo>
                      <a:lnTo>
                        <a:pt x="0" y="1080876"/>
                      </a:lnTo>
                      <a:close/>
                    </a:path>
                  </a:pathLst>
                </a:custGeom>
                <a:solidFill>
                  <a:srgbClr val="01A9BB"/>
                </a:solidFill>
                <a:ln w="25400">
                  <a:noFill/>
                </a:ln>
                <a:effectLst>
                  <a:outerShdw blurRad="215900" dist="76200" dir="2700000" algn="tl" rotWithShape="0">
                    <a:prstClr val="black">
                      <a:alpha val="37000"/>
                    </a:prstClr>
                  </a:outerShdw>
                </a:effectLst>
              </p:spPr>
              <p:txBody>
                <a:bodyPr/>
                <a:lstStyle/>
                <a:p>
                  <a:pPr>
                    <a:defRPr/>
                  </a:pPr>
                  <a:endParaRPr lang="zh-CN" altLang="en-US">
                    <a:solidFill>
                      <a:prstClr val="black"/>
                    </a:solidFill>
                    <a:latin typeface="Arial" pitchFamily="34" charset="0"/>
                    <a:ea typeface="微软雅黑" panose="020B0503020204020204" pitchFamily="34" charset="-122"/>
                    <a:cs typeface="Arial" pitchFamily="34" charset="0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19" name="任意多边形 82"/>
                <p:cNvSpPr>
                  <a:spLocks/>
                </p:cNvSpPr>
                <p:nvPr/>
              </p:nvSpPr>
              <p:spPr bwMode="auto">
                <a:xfrm rot="5400000">
                  <a:off x="5459672" y="1212705"/>
                  <a:ext cx="1096651" cy="625516"/>
                </a:xfrm>
                <a:custGeom>
                  <a:avLst/>
                  <a:gdLst>
                    <a:gd name="connsiteX0" fmla="*/ 0 w 1232570"/>
                    <a:gd name="connsiteY0" fmla="*/ 0 h 1080876"/>
                    <a:gd name="connsiteX1" fmla="*/ 13985 w 1232570"/>
                    <a:gd name="connsiteY1" fmla="*/ 0 h 1080876"/>
                    <a:gd name="connsiteX2" fmla="*/ 90502 w 1232570"/>
                    <a:gd name="connsiteY2" fmla="*/ 0 h 1080876"/>
                    <a:gd name="connsiteX3" fmla="*/ 150524 w 1232570"/>
                    <a:gd name="connsiteY3" fmla="*/ 0 h 1080876"/>
                    <a:gd name="connsiteX4" fmla="*/ 156832 w 1232570"/>
                    <a:gd name="connsiteY4" fmla="*/ 0 h 1080876"/>
                    <a:gd name="connsiteX5" fmla="*/ 213704 w 1232570"/>
                    <a:gd name="connsiteY5" fmla="*/ 0 h 1080876"/>
                    <a:gd name="connsiteX6" fmla="*/ 237954 w 1232570"/>
                    <a:gd name="connsiteY6" fmla="*/ 0 h 1080876"/>
                    <a:gd name="connsiteX7" fmla="*/ 261845 w 1232570"/>
                    <a:gd name="connsiteY7" fmla="*/ 0 h 1080876"/>
                    <a:gd name="connsiteX8" fmla="*/ 301983 w 1232570"/>
                    <a:gd name="connsiteY8" fmla="*/ 0 h 1080876"/>
                    <a:gd name="connsiteX9" fmla="*/ 314471 w 1232570"/>
                    <a:gd name="connsiteY9" fmla="*/ 0 h 1080876"/>
                    <a:gd name="connsiteX10" fmla="*/ 361158 w 1232570"/>
                    <a:gd name="connsiteY10" fmla="*/ 0 h 1080876"/>
                    <a:gd name="connsiteX11" fmla="*/ 378443 w 1232570"/>
                    <a:gd name="connsiteY11" fmla="*/ 0 h 1080876"/>
                    <a:gd name="connsiteX12" fmla="*/ 380801 w 1232570"/>
                    <a:gd name="connsiteY12" fmla="*/ 0 h 1080876"/>
                    <a:gd name="connsiteX13" fmla="*/ 397052 w 1232570"/>
                    <a:gd name="connsiteY13" fmla="*/ 0 h 1080876"/>
                    <a:gd name="connsiteX14" fmla="*/ 423245 w 1232570"/>
                    <a:gd name="connsiteY14" fmla="*/ 0 h 1080876"/>
                    <a:gd name="connsiteX15" fmla="*/ 437673 w 1232570"/>
                    <a:gd name="connsiteY15" fmla="*/ 0 h 1080876"/>
                    <a:gd name="connsiteX16" fmla="*/ 465873 w 1232570"/>
                    <a:gd name="connsiteY16" fmla="*/ 0 h 1080876"/>
                    <a:gd name="connsiteX17" fmla="*/ 506837 w 1232570"/>
                    <a:gd name="connsiteY17" fmla="*/ 0 h 1080876"/>
                    <a:gd name="connsiteX18" fmla="*/ 542389 w 1232570"/>
                    <a:gd name="connsiteY18" fmla="*/ 0 h 1080876"/>
                    <a:gd name="connsiteX19" fmla="*/ 558813 w 1232570"/>
                    <a:gd name="connsiteY19" fmla="*/ 0 h 1080876"/>
                    <a:gd name="connsiteX20" fmla="*/ 596056 w 1232570"/>
                    <a:gd name="connsiteY20" fmla="*/ 0 h 1080876"/>
                    <a:gd name="connsiteX21" fmla="*/ 608720 w 1232570"/>
                    <a:gd name="connsiteY21" fmla="*/ 0 h 1080876"/>
                    <a:gd name="connsiteX22" fmla="*/ 621020 w 1232570"/>
                    <a:gd name="connsiteY22" fmla="*/ 0 h 1080876"/>
                    <a:gd name="connsiteX23" fmla="*/ 647214 w 1232570"/>
                    <a:gd name="connsiteY23" fmla="*/ 0 h 1080876"/>
                    <a:gd name="connsiteX24" fmla="*/ 665591 w 1232570"/>
                    <a:gd name="connsiteY24" fmla="*/ 0 h 1080876"/>
                    <a:gd name="connsiteX25" fmla="*/ 875132 w 1232570"/>
                    <a:gd name="connsiteY25" fmla="*/ 0 h 1080876"/>
                    <a:gd name="connsiteX26" fmla="*/ 970922 w 1232570"/>
                    <a:gd name="connsiteY26" fmla="*/ 55020 h 1080876"/>
                    <a:gd name="connsiteX27" fmla="*/ 1219266 w 1232570"/>
                    <a:gd name="connsiteY27" fmla="*/ 485418 h 1080876"/>
                    <a:gd name="connsiteX28" fmla="*/ 1219266 w 1232570"/>
                    <a:gd name="connsiteY28" fmla="*/ 595458 h 1080876"/>
                    <a:gd name="connsiteX29" fmla="*/ 970922 w 1232570"/>
                    <a:gd name="connsiteY29" fmla="*/ 1025856 h 1080876"/>
                    <a:gd name="connsiteX30" fmla="*/ 875132 w 1232570"/>
                    <a:gd name="connsiteY30" fmla="*/ 1080876 h 1080876"/>
                    <a:gd name="connsiteX31" fmla="*/ 647214 w 1232570"/>
                    <a:gd name="connsiteY31" fmla="*/ 1080876 h 1080876"/>
                    <a:gd name="connsiteX32" fmla="*/ 423245 w 1232570"/>
                    <a:gd name="connsiteY32" fmla="*/ 1080876 h 1080876"/>
                    <a:gd name="connsiteX33" fmla="*/ 378443 w 1232570"/>
                    <a:gd name="connsiteY33" fmla="*/ 1080876 h 1080876"/>
                    <a:gd name="connsiteX34" fmla="*/ 150524 w 1232570"/>
                    <a:gd name="connsiteY34" fmla="*/ 1080876 h 1080876"/>
                    <a:gd name="connsiteX35" fmla="*/ 0 w 1232570"/>
                    <a:gd name="connsiteY35" fmla="*/ 1080876 h 108087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</a:cxnLst>
                  <a:rect l="l" t="t" r="r" b="b"/>
                  <a:pathLst>
                    <a:path w="1232570" h="1080876">
                      <a:moveTo>
                        <a:pt x="0" y="0"/>
                      </a:moveTo>
                      <a:lnTo>
                        <a:pt x="13985" y="0"/>
                      </a:lnTo>
                      <a:cubicBezTo>
                        <a:pt x="41269" y="0"/>
                        <a:pt x="66735" y="0"/>
                        <a:pt x="90502" y="0"/>
                      </a:cubicBezTo>
                      <a:lnTo>
                        <a:pt x="150524" y="0"/>
                      </a:lnTo>
                      <a:lnTo>
                        <a:pt x="156832" y="0"/>
                      </a:lnTo>
                      <a:cubicBezTo>
                        <a:pt x="177325" y="0"/>
                        <a:pt x="196242" y="0"/>
                        <a:pt x="213704" y="0"/>
                      </a:cubicBezTo>
                      <a:lnTo>
                        <a:pt x="237954" y="0"/>
                      </a:lnTo>
                      <a:lnTo>
                        <a:pt x="261845" y="0"/>
                      </a:lnTo>
                      <a:cubicBezTo>
                        <a:pt x="276518" y="0"/>
                        <a:pt x="289856" y="0"/>
                        <a:pt x="301983" y="0"/>
                      </a:cubicBezTo>
                      <a:lnTo>
                        <a:pt x="314471" y="0"/>
                      </a:lnTo>
                      <a:lnTo>
                        <a:pt x="361158" y="0"/>
                      </a:lnTo>
                      <a:lnTo>
                        <a:pt x="378443" y="0"/>
                      </a:lnTo>
                      <a:lnTo>
                        <a:pt x="380801" y="0"/>
                      </a:lnTo>
                      <a:lnTo>
                        <a:pt x="397052" y="0"/>
                      </a:lnTo>
                      <a:cubicBezTo>
                        <a:pt x="423245" y="0"/>
                        <a:pt x="423245" y="0"/>
                        <a:pt x="423245" y="0"/>
                      </a:cubicBezTo>
                      <a:lnTo>
                        <a:pt x="437673" y="0"/>
                      </a:lnTo>
                      <a:lnTo>
                        <a:pt x="465873" y="0"/>
                      </a:lnTo>
                      <a:lnTo>
                        <a:pt x="506837" y="0"/>
                      </a:lnTo>
                      <a:lnTo>
                        <a:pt x="542389" y="0"/>
                      </a:lnTo>
                      <a:lnTo>
                        <a:pt x="558813" y="0"/>
                      </a:lnTo>
                      <a:cubicBezTo>
                        <a:pt x="573547" y="0"/>
                        <a:pt x="585824" y="0"/>
                        <a:pt x="596056" y="0"/>
                      </a:cubicBezTo>
                      <a:lnTo>
                        <a:pt x="608720" y="0"/>
                      </a:lnTo>
                      <a:lnTo>
                        <a:pt x="621020" y="0"/>
                      </a:lnTo>
                      <a:cubicBezTo>
                        <a:pt x="647214" y="0"/>
                        <a:pt x="647214" y="0"/>
                        <a:pt x="647214" y="0"/>
                      </a:cubicBezTo>
                      <a:lnTo>
                        <a:pt x="665591" y="0"/>
                      </a:lnTo>
                      <a:cubicBezTo>
                        <a:pt x="875132" y="0"/>
                        <a:pt x="875132" y="0"/>
                        <a:pt x="875132" y="0"/>
                      </a:cubicBezTo>
                      <a:cubicBezTo>
                        <a:pt x="910609" y="0"/>
                        <a:pt x="953183" y="24848"/>
                        <a:pt x="970922" y="55020"/>
                      </a:cubicBezTo>
                      <a:cubicBezTo>
                        <a:pt x="1219266" y="485418"/>
                        <a:pt x="1219266" y="485418"/>
                        <a:pt x="1219266" y="485418"/>
                      </a:cubicBezTo>
                      <a:cubicBezTo>
                        <a:pt x="1237005" y="515590"/>
                        <a:pt x="1237005" y="565286"/>
                        <a:pt x="1219266" y="595458"/>
                      </a:cubicBezTo>
                      <a:cubicBezTo>
                        <a:pt x="970922" y="1025856"/>
                        <a:pt x="970922" y="1025856"/>
                        <a:pt x="970922" y="1025856"/>
                      </a:cubicBezTo>
                      <a:cubicBezTo>
                        <a:pt x="953183" y="1056029"/>
                        <a:pt x="910609" y="1080876"/>
                        <a:pt x="875132" y="1080876"/>
                      </a:cubicBezTo>
                      <a:lnTo>
                        <a:pt x="647214" y="1080876"/>
                      </a:lnTo>
                      <a:lnTo>
                        <a:pt x="423245" y="1080876"/>
                      </a:lnTo>
                      <a:lnTo>
                        <a:pt x="378443" y="1080876"/>
                      </a:lnTo>
                      <a:lnTo>
                        <a:pt x="150524" y="1080876"/>
                      </a:lnTo>
                      <a:lnTo>
                        <a:pt x="0" y="1080876"/>
                      </a:lnTo>
                      <a:close/>
                    </a:path>
                  </a:pathLst>
                </a:custGeom>
                <a:gradFill>
                  <a:gsLst>
                    <a:gs pos="29000">
                      <a:srgbClr val="01A2B3"/>
                    </a:gs>
                    <a:gs pos="100000">
                      <a:srgbClr val="01C1D5"/>
                    </a:gs>
                    <a:gs pos="0">
                      <a:srgbClr val="01808D"/>
                    </a:gs>
                  </a:gsLst>
                  <a:lin ang="0" scaled="0"/>
                </a:gradFill>
                <a:ln w="25400">
                  <a:gradFill>
                    <a:gsLst>
                      <a:gs pos="38000">
                        <a:srgbClr val="01A6B7"/>
                      </a:gs>
                      <a:gs pos="3000">
                        <a:srgbClr val="01808D"/>
                      </a:gs>
                      <a:gs pos="100000">
                        <a:srgbClr val="01CCE1"/>
                      </a:gs>
                    </a:gsLst>
                    <a:lin ang="0" scaled="0"/>
                  </a:gradFill>
                </a:ln>
                <a:effectLst/>
              </p:spPr>
              <p:txBody>
                <a:bodyPr/>
                <a:lstStyle/>
                <a:p>
                  <a:pPr>
                    <a:defRPr/>
                  </a:pPr>
                  <a:endParaRPr lang="zh-CN" altLang="en-US">
                    <a:solidFill>
                      <a:prstClr val="black"/>
                    </a:solidFill>
                    <a:latin typeface="Arial" pitchFamily="34" charset="0"/>
                    <a:ea typeface="微软雅黑" panose="020B0503020204020204" pitchFamily="34" charset="-122"/>
                    <a:cs typeface="Arial" pitchFamily="34" charset="0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96" name="组合 83"/>
              <p:cNvGrpSpPr/>
              <p:nvPr/>
            </p:nvGrpSpPr>
            <p:grpSpPr>
              <a:xfrm>
                <a:off x="6929295" y="1243171"/>
                <a:ext cx="428335" cy="747947"/>
                <a:chOff x="5897863" y="977138"/>
                <a:chExt cx="628121" cy="1096651"/>
              </a:xfrm>
              <a:scene3d>
                <a:camera prst="orthographicFront">
                  <a:rot lat="600000" lon="20399993" rev="0"/>
                </a:camera>
                <a:lightRig rig="threePt" dir="t"/>
              </a:scene3d>
            </p:grpSpPr>
            <p:sp>
              <p:nvSpPr>
                <p:cNvPr id="116" name="任意多边形 84"/>
                <p:cNvSpPr>
                  <a:spLocks/>
                </p:cNvSpPr>
                <p:nvPr/>
              </p:nvSpPr>
              <p:spPr bwMode="auto">
                <a:xfrm rot="5400000">
                  <a:off x="5699667" y="1302919"/>
                  <a:ext cx="923924" cy="527532"/>
                </a:xfrm>
                <a:custGeom>
                  <a:avLst/>
                  <a:gdLst>
                    <a:gd name="connsiteX0" fmla="*/ 0 w 1232570"/>
                    <a:gd name="connsiteY0" fmla="*/ 0 h 1080876"/>
                    <a:gd name="connsiteX1" fmla="*/ 13985 w 1232570"/>
                    <a:gd name="connsiteY1" fmla="*/ 0 h 1080876"/>
                    <a:gd name="connsiteX2" fmla="*/ 90502 w 1232570"/>
                    <a:gd name="connsiteY2" fmla="*/ 0 h 1080876"/>
                    <a:gd name="connsiteX3" fmla="*/ 150524 w 1232570"/>
                    <a:gd name="connsiteY3" fmla="*/ 0 h 1080876"/>
                    <a:gd name="connsiteX4" fmla="*/ 156832 w 1232570"/>
                    <a:gd name="connsiteY4" fmla="*/ 0 h 1080876"/>
                    <a:gd name="connsiteX5" fmla="*/ 213704 w 1232570"/>
                    <a:gd name="connsiteY5" fmla="*/ 0 h 1080876"/>
                    <a:gd name="connsiteX6" fmla="*/ 237954 w 1232570"/>
                    <a:gd name="connsiteY6" fmla="*/ 0 h 1080876"/>
                    <a:gd name="connsiteX7" fmla="*/ 261845 w 1232570"/>
                    <a:gd name="connsiteY7" fmla="*/ 0 h 1080876"/>
                    <a:gd name="connsiteX8" fmla="*/ 301983 w 1232570"/>
                    <a:gd name="connsiteY8" fmla="*/ 0 h 1080876"/>
                    <a:gd name="connsiteX9" fmla="*/ 314471 w 1232570"/>
                    <a:gd name="connsiteY9" fmla="*/ 0 h 1080876"/>
                    <a:gd name="connsiteX10" fmla="*/ 361158 w 1232570"/>
                    <a:gd name="connsiteY10" fmla="*/ 0 h 1080876"/>
                    <a:gd name="connsiteX11" fmla="*/ 378443 w 1232570"/>
                    <a:gd name="connsiteY11" fmla="*/ 0 h 1080876"/>
                    <a:gd name="connsiteX12" fmla="*/ 380801 w 1232570"/>
                    <a:gd name="connsiteY12" fmla="*/ 0 h 1080876"/>
                    <a:gd name="connsiteX13" fmla="*/ 397052 w 1232570"/>
                    <a:gd name="connsiteY13" fmla="*/ 0 h 1080876"/>
                    <a:gd name="connsiteX14" fmla="*/ 423245 w 1232570"/>
                    <a:gd name="connsiteY14" fmla="*/ 0 h 1080876"/>
                    <a:gd name="connsiteX15" fmla="*/ 437673 w 1232570"/>
                    <a:gd name="connsiteY15" fmla="*/ 0 h 1080876"/>
                    <a:gd name="connsiteX16" fmla="*/ 465873 w 1232570"/>
                    <a:gd name="connsiteY16" fmla="*/ 0 h 1080876"/>
                    <a:gd name="connsiteX17" fmla="*/ 506837 w 1232570"/>
                    <a:gd name="connsiteY17" fmla="*/ 0 h 1080876"/>
                    <a:gd name="connsiteX18" fmla="*/ 542389 w 1232570"/>
                    <a:gd name="connsiteY18" fmla="*/ 0 h 1080876"/>
                    <a:gd name="connsiteX19" fmla="*/ 558813 w 1232570"/>
                    <a:gd name="connsiteY19" fmla="*/ 0 h 1080876"/>
                    <a:gd name="connsiteX20" fmla="*/ 596056 w 1232570"/>
                    <a:gd name="connsiteY20" fmla="*/ 0 h 1080876"/>
                    <a:gd name="connsiteX21" fmla="*/ 608720 w 1232570"/>
                    <a:gd name="connsiteY21" fmla="*/ 0 h 1080876"/>
                    <a:gd name="connsiteX22" fmla="*/ 621020 w 1232570"/>
                    <a:gd name="connsiteY22" fmla="*/ 0 h 1080876"/>
                    <a:gd name="connsiteX23" fmla="*/ 647214 w 1232570"/>
                    <a:gd name="connsiteY23" fmla="*/ 0 h 1080876"/>
                    <a:gd name="connsiteX24" fmla="*/ 665591 w 1232570"/>
                    <a:gd name="connsiteY24" fmla="*/ 0 h 1080876"/>
                    <a:gd name="connsiteX25" fmla="*/ 875132 w 1232570"/>
                    <a:gd name="connsiteY25" fmla="*/ 0 h 1080876"/>
                    <a:gd name="connsiteX26" fmla="*/ 970922 w 1232570"/>
                    <a:gd name="connsiteY26" fmla="*/ 55020 h 1080876"/>
                    <a:gd name="connsiteX27" fmla="*/ 1219266 w 1232570"/>
                    <a:gd name="connsiteY27" fmla="*/ 485418 h 1080876"/>
                    <a:gd name="connsiteX28" fmla="*/ 1219266 w 1232570"/>
                    <a:gd name="connsiteY28" fmla="*/ 595458 h 1080876"/>
                    <a:gd name="connsiteX29" fmla="*/ 970922 w 1232570"/>
                    <a:gd name="connsiteY29" fmla="*/ 1025856 h 1080876"/>
                    <a:gd name="connsiteX30" fmla="*/ 875132 w 1232570"/>
                    <a:gd name="connsiteY30" fmla="*/ 1080876 h 1080876"/>
                    <a:gd name="connsiteX31" fmla="*/ 647214 w 1232570"/>
                    <a:gd name="connsiteY31" fmla="*/ 1080876 h 1080876"/>
                    <a:gd name="connsiteX32" fmla="*/ 423245 w 1232570"/>
                    <a:gd name="connsiteY32" fmla="*/ 1080876 h 1080876"/>
                    <a:gd name="connsiteX33" fmla="*/ 378443 w 1232570"/>
                    <a:gd name="connsiteY33" fmla="*/ 1080876 h 1080876"/>
                    <a:gd name="connsiteX34" fmla="*/ 150524 w 1232570"/>
                    <a:gd name="connsiteY34" fmla="*/ 1080876 h 1080876"/>
                    <a:gd name="connsiteX35" fmla="*/ 0 w 1232570"/>
                    <a:gd name="connsiteY35" fmla="*/ 1080876 h 108087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</a:cxnLst>
                  <a:rect l="l" t="t" r="r" b="b"/>
                  <a:pathLst>
                    <a:path w="1232570" h="1080876">
                      <a:moveTo>
                        <a:pt x="0" y="0"/>
                      </a:moveTo>
                      <a:lnTo>
                        <a:pt x="13985" y="0"/>
                      </a:lnTo>
                      <a:cubicBezTo>
                        <a:pt x="41269" y="0"/>
                        <a:pt x="66735" y="0"/>
                        <a:pt x="90502" y="0"/>
                      </a:cubicBezTo>
                      <a:lnTo>
                        <a:pt x="150524" y="0"/>
                      </a:lnTo>
                      <a:lnTo>
                        <a:pt x="156832" y="0"/>
                      </a:lnTo>
                      <a:cubicBezTo>
                        <a:pt x="177325" y="0"/>
                        <a:pt x="196242" y="0"/>
                        <a:pt x="213704" y="0"/>
                      </a:cubicBezTo>
                      <a:lnTo>
                        <a:pt x="237954" y="0"/>
                      </a:lnTo>
                      <a:lnTo>
                        <a:pt x="261845" y="0"/>
                      </a:lnTo>
                      <a:cubicBezTo>
                        <a:pt x="276518" y="0"/>
                        <a:pt x="289856" y="0"/>
                        <a:pt x="301983" y="0"/>
                      </a:cubicBezTo>
                      <a:lnTo>
                        <a:pt x="314471" y="0"/>
                      </a:lnTo>
                      <a:lnTo>
                        <a:pt x="361158" y="0"/>
                      </a:lnTo>
                      <a:lnTo>
                        <a:pt x="378443" y="0"/>
                      </a:lnTo>
                      <a:lnTo>
                        <a:pt x="380801" y="0"/>
                      </a:lnTo>
                      <a:lnTo>
                        <a:pt x="397052" y="0"/>
                      </a:lnTo>
                      <a:cubicBezTo>
                        <a:pt x="423245" y="0"/>
                        <a:pt x="423245" y="0"/>
                        <a:pt x="423245" y="0"/>
                      </a:cubicBezTo>
                      <a:lnTo>
                        <a:pt x="437673" y="0"/>
                      </a:lnTo>
                      <a:lnTo>
                        <a:pt x="465873" y="0"/>
                      </a:lnTo>
                      <a:lnTo>
                        <a:pt x="506837" y="0"/>
                      </a:lnTo>
                      <a:lnTo>
                        <a:pt x="542389" y="0"/>
                      </a:lnTo>
                      <a:lnTo>
                        <a:pt x="558813" y="0"/>
                      </a:lnTo>
                      <a:cubicBezTo>
                        <a:pt x="573547" y="0"/>
                        <a:pt x="585824" y="0"/>
                        <a:pt x="596056" y="0"/>
                      </a:cubicBezTo>
                      <a:lnTo>
                        <a:pt x="608720" y="0"/>
                      </a:lnTo>
                      <a:lnTo>
                        <a:pt x="621020" y="0"/>
                      </a:lnTo>
                      <a:cubicBezTo>
                        <a:pt x="647214" y="0"/>
                        <a:pt x="647214" y="0"/>
                        <a:pt x="647214" y="0"/>
                      </a:cubicBezTo>
                      <a:lnTo>
                        <a:pt x="665591" y="0"/>
                      </a:lnTo>
                      <a:cubicBezTo>
                        <a:pt x="875132" y="0"/>
                        <a:pt x="875132" y="0"/>
                        <a:pt x="875132" y="0"/>
                      </a:cubicBezTo>
                      <a:cubicBezTo>
                        <a:pt x="910609" y="0"/>
                        <a:pt x="953183" y="24848"/>
                        <a:pt x="970922" y="55020"/>
                      </a:cubicBezTo>
                      <a:cubicBezTo>
                        <a:pt x="1219266" y="485418"/>
                        <a:pt x="1219266" y="485418"/>
                        <a:pt x="1219266" y="485418"/>
                      </a:cubicBezTo>
                      <a:cubicBezTo>
                        <a:pt x="1237005" y="515590"/>
                        <a:pt x="1237005" y="565286"/>
                        <a:pt x="1219266" y="595458"/>
                      </a:cubicBezTo>
                      <a:cubicBezTo>
                        <a:pt x="970922" y="1025856"/>
                        <a:pt x="970922" y="1025856"/>
                        <a:pt x="970922" y="1025856"/>
                      </a:cubicBezTo>
                      <a:cubicBezTo>
                        <a:pt x="953183" y="1056029"/>
                        <a:pt x="910609" y="1080876"/>
                        <a:pt x="875132" y="1080876"/>
                      </a:cubicBezTo>
                      <a:lnTo>
                        <a:pt x="647214" y="1080876"/>
                      </a:lnTo>
                      <a:lnTo>
                        <a:pt x="423245" y="1080876"/>
                      </a:lnTo>
                      <a:lnTo>
                        <a:pt x="378443" y="1080876"/>
                      </a:lnTo>
                      <a:lnTo>
                        <a:pt x="150524" y="1080876"/>
                      </a:lnTo>
                      <a:lnTo>
                        <a:pt x="0" y="1080876"/>
                      </a:lnTo>
                      <a:close/>
                    </a:path>
                  </a:pathLst>
                </a:custGeom>
                <a:solidFill>
                  <a:srgbClr val="01A9BB"/>
                </a:solidFill>
                <a:ln w="25400">
                  <a:noFill/>
                </a:ln>
                <a:effectLst>
                  <a:outerShdw blurRad="215900" dist="76200" dir="2700000" algn="tl" rotWithShape="0">
                    <a:prstClr val="black">
                      <a:alpha val="37000"/>
                    </a:prstClr>
                  </a:outerShdw>
                </a:effectLst>
              </p:spPr>
              <p:txBody>
                <a:bodyPr/>
                <a:lstStyle/>
                <a:p>
                  <a:pPr>
                    <a:defRPr/>
                  </a:pPr>
                  <a:endParaRPr lang="zh-CN" altLang="en-US">
                    <a:solidFill>
                      <a:prstClr val="black"/>
                    </a:solidFill>
                    <a:latin typeface="Arial" pitchFamily="34" charset="0"/>
                    <a:ea typeface="微软雅黑" panose="020B0503020204020204" pitchFamily="34" charset="-122"/>
                    <a:cs typeface="Arial" pitchFamily="34" charset="0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17" name="任意多边形 85"/>
                <p:cNvSpPr>
                  <a:spLocks/>
                </p:cNvSpPr>
                <p:nvPr/>
              </p:nvSpPr>
              <p:spPr bwMode="auto">
                <a:xfrm rot="5400000">
                  <a:off x="5664900" y="1212705"/>
                  <a:ext cx="1096651" cy="625517"/>
                </a:xfrm>
                <a:custGeom>
                  <a:avLst/>
                  <a:gdLst>
                    <a:gd name="connsiteX0" fmla="*/ 0 w 1232570"/>
                    <a:gd name="connsiteY0" fmla="*/ 0 h 1080876"/>
                    <a:gd name="connsiteX1" fmla="*/ 13985 w 1232570"/>
                    <a:gd name="connsiteY1" fmla="*/ 0 h 1080876"/>
                    <a:gd name="connsiteX2" fmla="*/ 90502 w 1232570"/>
                    <a:gd name="connsiteY2" fmla="*/ 0 h 1080876"/>
                    <a:gd name="connsiteX3" fmla="*/ 150524 w 1232570"/>
                    <a:gd name="connsiteY3" fmla="*/ 0 h 1080876"/>
                    <a:gd name="connsiteX4" fmla="*/ 156832 w 1232570"/>
                    <a:gd name="connsiteY4" fmla="*/ 0 h 1080876"/>
                    <a:gd name="connsiteX5" fmla="*/ 213704 w 1232570"/>
                    <a:gd name="connsiteY5" fmla="*/ 0 h 1080876"/>
                    <a:gd name="connsiteX6" fmla="*/ 237954 w 1232570"/>
                    <a:gd name="connsiteY6" fmla="*/ 0 h 1080876"/>
                    <a:gd name="connsiteX7" fmla="*/ 261845 w 1232570"/>
                    <a:gd name="connsiteY7" fmla="*/ 0 h 1080876"/>
                    <a:gd name="connsiteX8" fmla="*/ 301983 w 1232570"/>
                    <a:gd name="connsiteY8" fmla="*/ 0 h 1080876"/>
                    <a:gd name="connsiteX9" fmla="*/ 314471 w 1232570"/>
                    <a:gd name="connsiteY9" fmla="*/ 0 h 1080876"/>
                    <a:gd name="connsiteX10" fmla="*/ 361158 w 1232570"/>
                    <a:gd name="connsiteY10" fmla="*/ 0 h 1080876"/>
                    <a:gd name="connsiteX11" fmla="*/ 378443 w 1232570"/>
                    <a:gd name="connsiteY11" fmla="*/ 0 h 1080876"/>
                    <a:gd name="connsiteX12" fmla="*/ 380801 w 1232570"/>
                    <a:gd name="connsiteY12" fmla="*/ 0 h 1080876"/>
                    <a:gd name="connsiteX13" fmla="*/ 397052 w 1232570"/>
                    <a:gd name="connsiteY13" fmla="*/ 0 h 1080876"/>
                    <a:gd name="connsiteX14" fmla="*/ 423245 w 1232570"/>
                    <a:gd name="connsiteY14" fmla="*/ 0 h 1080876"/>
                    <a:gd name="connsiteX15" fmla="*/ 437673 w 1232570"/>
                    <a:gd name="connsiteY15" fmla="*/ 0 h 1080876"/>
                    <a:gd name="connsiteX16" fmla="*/ 465873 w 1232570"/>
                    <a:gd name="connsiteY16" fmla="*/ 0 h 1080876"/>
                    <a:gd name="connsiteX17" fmla="*/ 506837 w 1232570"/>
                    <a:gd name="connsiteY17" fmla="*/ 0 h 1080876"/>
                    <a:gd name="connsiteX18" fmla="*/ 542389 w 1232570"/>
                    <a:gd name="connsiteY18" fmla="*/ 0 h 1080876"/>
                    <a:gd name="connsiteX19" fmla="*/ 558813 w 1232570"/>
                    <a:gd name="connsiteY19" fmla="*/ 0 h 1080876"/>
                    <a:gd name="connsiteX20" fmla="*/ 596056 w 1232570"/>
                    <a:gd name="connsiteY20" fmla="*/ 0 h 1080876"/>
                    <a:gd name="connsiteX21" fmla="*/ 608720 w 1232570"/>
                    <a:gd name="connsiteY21" fmla="*/ 0 h 1080876"/>
                    <a:gd name="connsiteX22" fmla="*/ 621020 w 1232570"/>
                    <a:gd name="connsiteY22" fmla="*/ 0 h 1080876"/>
                    <a:gd name="connsiteX23" fmla="*/ 647214 w 1232570"/>
                    <a:gd name="connsiteY23" fmla="*/ 0 h 1080876"/>
                    <a:gd name="connsiteX24" fmla="*/ 665591 w 1232570"/>
                    <a:gd name="connsiteY24" fmla="*/ 0 h 1080876"/>
                    <a:gd name="connsiteX25" fmla="*/ 875132 w 1232570"/>
                    <a:gd name="connsiteY25" fmla="*/ 0 h 1080876"/>
                    <a:gd name="connsiteX26" fmla="*/ 970922 w 1232570"/>
                    <a:gd name="connsiteY26" fmla="*/ 55020 h 1080876"/>
                    <a:gd name="connsiteX27" fmla="*/ 1219266 w 1232570"/>
                    <a:gd name="connsiteY27" fmla="*/ 485418 h 1080876"/>
                    <a:gd name="connsiteX28" fmla="*/ 1219266 w 1232570"/>
                    <a:gd name="connsiteY28" fmla="*/ 595458 h 1080876"/>
                    <a:gd name="connsiteX29" fmla="*/ 970922 w 1232570"/>
                    <a:gd name="connsiteY29" fmla="*/ 1025856 h 1080876"/>
                    <a:gd name="connsiteX30" fmla="*/ 875132 w 1232570"/>
                    <a:gd name="connsiteY30" fmla="*/ 1080876 h 1080876"/>
                    <a:gd name="connsiteX31" fmla="*/ 647214 w 1232570"/>
                    <a:gd name="connsiteY31" fmla="*/ 1080876 h 1080876"/>
                    <a:gd name="connsiteX32" fmla="*/ 423245 w 1232570"/>
                    <a:gd name="connsiteY32" fmla="*/ 1080876 h 1080876"/>
                    <a:gd name="connsiteX33" fmla="*/ 378443 w 1232570"/>
                    <a:gd name="connsiteY33" fmla="*/ 1080876 h 1080876"/>
                    <a:gd name="connsiteX34" fmla="*/ 150524 w 1232570"/>
                    <a:gd name="connsiteY34" fmla="*/ 1080876 h 1080876"/>
                    <a:gd name="connsiteX35" fmla="*/ 0 w 1232570"/>
                    <a:gd name="connsiteY35" fmla="*/ 1080876 h 108087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</a:cxnLst>
                  <a:rect l="l" t="t" r="r" b="b"/>
                  <a:pathLst>
                    <a:path w="1232570" h="1080876">
                      <a:moveTo>
                        <a:pt x="0" y="0"/>
                      </a:moveTo>
                      <a:lnTo>
                        <a:pt x="13985" y="0"/>
                      </a:lnTo>
                      <a:cubicBezTo>
                        <a:pt x="41269" y="0"/>
                        <a:pt x="66735" y="0"/>
                        <a:pt x="90502" y="0"/>
                      </a:cubicBezTo>
                      <a:lnTo>
                        <a:pt x="150524" y="0"/>
                      </a:lnTo>
                      <a:lnTo>
                        <a:pt x="156832" y="0"/>
                      </a:lnTo>
                      <a:cubicBezTo>
                        <a:pt x="177325" y="0"/>
                        <a:pt x="196242" y="0"/>
                        <a:pt x="213704" y="0"/>
                      </a:cubicBezTo>
                      <a:lnTo>
                        <a:pt x="237954" y="0"/>
                      </a:lnTo>
                      <a:lnTo>
                        <a:pt x="261845" y="0"/>
                      </a:lnTo>
                      <a:cubicBezTo>
                        <a:pt x="276518" y="0"/>
                        <a:pt x="289856" y="0"/>
                        <a:pt x="301983" y="0"/>
                      </a:cubicBezTo>
                      <a:lnTo>
                        <a:pt x="314471" y="0"/>
                      </a:lnTo>
                      <a:lnTo>
                        <a:pt x="361158" y="0"/>
                      </a:lnTo>
                      <a:lnTo>
                        <a:pt x="378443" y="0"/>
                      </a:lnTo>
                      <a:lnTo>
                        <a:pt x="380801" y="0"/>
                      </a:lnTo>
                      <a:lnTo>
                        <a:pt x="397052" y="0"/>
                      </a:lnTo>
                      <a:cubicBezTo>
                        <a:pt x="423245" y="0"/>
                        <a:pt x="423245" y="0"/>
                        <a:pt x="423245" y="0"/>
                      </a:cubicBezTo>
                      <a:lnTo>
                        <a:pt x="437673" y="0"/>
                      </a:lnTo>
                      <a:lnTo>
                        <a:pt x="465873" y="0"/>
                      </a:lnTo>
                      <a:lnTo>
                        <a:pt x="506837" y="0"/>
                      </a:lnTo>
                      <a:lnTo>
                        <a:pt x="542389" y="0"/>
                      </a:lnTo>
                      <a:lnTo>
                        <a:pt x="558813" y="0"/>
                      </a:lnTo>
                      <a:cubicBezTo>
                        <a:pt x="573547" y="0"/>
                        <a:pt x="585824" y="0"/>
                        <a:pt x="596056" y="0"/>
                      </a:cubicBezTo>
                      <a:lnTo>
                        <a:pt x="608720" y="0"/>
                      </a:lnTo>
                      <a:lnTo>
                        <a:pt x="621020" y="0"/>
                      </a:lnTo>
                      <a:cubicBezTo>
                        <a:pt x="647214" y="0"/>
                        <a:pt x="647214" y="0"/>
                        <a:pt x="647214" y="0"/>
                      </a:cubicBezTo>
                      <a:lnTo>
                        <a:pt x="665591" y="0"/>
                      </a:lnTo>
                      <a:cubicBezTo>
                        <a:pt x="875132" y="0"/>
                        <a:pt x="875132" y="0"/>
                        <a:pt x="875132" y="0"/>
                      </a:cubicBezTo>
                      <a:cubicBezTo>
                        <a:pt x="910609" y="0"/>
                        <a:pt x="953183" y="24848"/>
                        <a:pt x="970922" y="55020"/>
                      </a:cubicBezTo>
                      <a:cubicBezTo>
                        <a:pt x="1219266" y="485418"/>
                        <a:pt x="1219266" y="485418"/>
                        <a:pt x="1219266" y="485418"/>
                      </a:cubicBezTo>
                      <a:cubicBezTo>
                        <a:pt x="1237005" y="515590"/>
                        <a:pt x="1237005" y="565286"/>
                        <a:pt x="1219266" y="595458"/>
                      </a:cubicBezTo>
                      <a:cubicBezTo>
                        <a:pt x="970922" y="1025856"/>
                        <a:pt x="970922" y="1025856"/>
                        <a:pt x="970922" y="1025856"/>
                      </a:cubicBezTo>
                      <a:cubicBezTo>
                        <a:pt x="953183" y="1056029"/>
                        <a:pt x="910609" y="1080876"/>
                        <a:pt x="875132" y="1080876"/>
                      </a:cubicBezTo>
                      <a:lnTo>
                        <a:pt x="647214" y="1080876"/>
                      </a:lnTo>
                      <a:lnTo>
                        <a:pt x="423245" y="1080876"/>
                      </a:lnTo>
                      <a:lnTo>
                        <a:pt x="378443" y="1080876"/>
                      </a:lnTo>
                      <a:lnTo>
                        <a:pt x="150524" y="1080876"/>
                      </a:lnTo>
                      <a:lnTo>
                        <a:pt x="0" y="1080876"/>
                      </a:lnTo>
                      <a:close/>
                    </a:path>
                  </a:pathLst>
                </a:custGeom>
                <a:solidFill>
                  <a:srgbClr val="FFFF00"/>
                </a:solidFill>
                <a:ln w="25400">
                  <a:solidFill>
                    <a:srgbClr val="FFFF00"/>
                  </a:solidFill>
                </a:ln>
                <a:effectLst/>
              </p:spPr>
              <p:txBody>
                <a:bodyPr/>
                <a:lstStyle/>
                <a:p>
                  <a:pPr>
                    <a:defRPr/>
                  </a:pPr>
                  <a:endParaRPr lang="zh-CN" altLang="en-US">
                    <a:solidFill>
                      <a:prstClr val="black"/>
                    </a:solidFill>
                    <a:latin typeface="Arial" pitchFamily="34" charset="0"/>
                    <a:ea typeface="微软雅黑" panose="020B0503020204020204" pitchFamily="34" charset="-122"/>
                    <a:cs typeface="Arial" pitchFamily="34" charset="0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97" name="组合 86"/>
              <p:cNvGrpSpPr/>
              <p:nvPr/>
            </p:nvGrpSpPr>
            <p:grpSpPr>
              <a:xfrm>
                <a:off x="5672272" y="1270385"/>
                <a:ext cx="426562" cy="747948"/>
                <a:chOff x="5860998" y="993966"/>
                <a:chExt cx="625516" cy="1096660"/>
              </a:xfrm>
              <a:scene3d>
                <a:camera prst="orthographicFront">
                  <a:rot lat="20944032" lon="19239453" rev="161931"/>
                </a:camera>
                <a:lightRig rig="threePt" dir="t"/>
              </a:scene3d>
            </p:grpSpPr>
            <p:sp>
              <p:nvSpPr>
                <p:cNvPr id="114" name="任意多边形 87"/>
                <p:cNvSpPr>
                  <a:spLocks/>
                </p:cNvSpPr>
                <p:nvPr/>
              </p:nvSpPr>
              <p:spPr bwMode="auto">
                <a:xfrm rot="5400000">
                  <a:off x="5668061" y="1302942"/>
                  <a:ext cx="923931" cy="527530"/>
                </a:xfrm>
                <a:custGeom>
                  <a:avLst/>
                  <a:gdLst>
                    <a:gd name="connsiteX0" fmla="*/ 0 w 1232570"/>
                    <a:gd name="connsiteY0" fmla="*/ 0 h 1080876"/>
                    <a:gd name="connsiteX1" fmla="*/ 13985 w 1232570"/>
                    <a:gd name="connsiteY1" fmla="*/ 0 h 1080876"/>
                    <a:gd name="connsiteX2" fmla="*/ 90502 w 1232570"/>
                    <a:gd name="connsiteY2" fmla="*/ 0 h 1080876"/>
                    <a:gd name="connsiteX3" fmla="*/ 150524 w 1232570"/>
                    <a:gd name="connsiteY3" fmla="*/ 0 h 1080876"/>
                    <a:gd name="connsiteX4" fmla="*/ 156832 w 1232570"/>
                    <a:gd name="connsiteY4" fmla="*/ 0 h 1080876"/>
                    <a:gd name="connsiteX5" fmla="*/ 213704 w 1232570"/>
                    <a:gd name="connsiteY5" fmla="*/ 0 h 1080876"/>
                    <a:gd name="connsiteX6" fmla="*/ 237954 w 1232570"/>
                    <a:gd name="connsiteY6" fmla="*/ 0 h 1080876"/>
                    <a:gd name="connsiteX7" fmla="*/ 261845 w 1232570"/>
                    <a:gd name="connsiteY7" fmla="*/ 0 h 1080876"/>
                    <a:gd name="connsiteX8" fmla="*/ 301983 w 1232570"/>
                    <a:gd name="connsiteY8" fmla="*/ 0 h 1080876"/>
                    <a:gd name="connsiteX9" fmla="*/ 314471 w 1232570"/>
                    <a:gd name="connsiteY9" fmla="*/ 0 h 1080876"/>
                    <a:gd name="connsiteX10" fmla="*/ 361158 w 1232570"/>
                    <a:gd name="connsiteY10" fmla="*/ 0 h 1080876"/>
                    <a:gd name="connsiteX11" fmla="*/ 378443 w 1232570"/>
                    <a:gd name="connsiteY11" fmla="*/ 0 h 1080876"/>
                    <a:gd name="connsiteX12" fmla="*/ 380801 w 1232570"/>
                    <a:gd name="connsiteY12" fmla="*/ 0 h 1080876"/>
                    <a:gd name="connsiteX13" fmla="*/ 397052 w 1232570"/>
                    <a:gd name="connsiteY13" fmla="*/ 0 h 1080876"/>
                    <a:gd name="connsiteX14" fmla="*/ 423245 w 1232570"/>
                    <a:gd name="connsiteY14" fmla="*/ 0 h 1080876"/>
                    <a:gd name="connsiteX15" fmla="*/ 437673 w 1232570"/>
                    <a:gd name="connsiteY15" fmla="*/ 0 h 1080876"/>
                    <a:gd name="connsiteX16" fmla="*/ 465873 w 1232570"/>
                    <a:gd name="connsiteY16" fmla="*/ 0 h 1080876"/>
                    <a:gd name="connsiteX17" fmla="*/ 506837 w 1232570"/>
                    <a:gd name="connsiteY17" fmla="*/ 0 h 1080876"/>
                    <a:gd name="connsiteX18" fmla="*/ 542389 w 1232570"/>
                    <a:gd name="connsiteY18" fmla="*/ 0 h 1080876"/>
                    <a:gd name="connsiteX19" fmla="*/ 558813 w 1232570"/>
                    <a:gd name="connsiteY19" fmla="*/ 0 h 1080876"/>
                    <a:gd name="connsiteX20" fmla="*/ 596056 w 1232570"/>
                    <a:gd name="connsiteY20" fmla="*/ 0 h 1080876"/>
                    <a:gd name="connsiteX21" fmla="*/ 608720 w 1232570"/>
                    <a:gd name="connsiteY21" fmla="*/ 0 h 1080876"/>
                    <a:gd name="connsiteX22" fmla="*/ 621020 w 1232570"/>
                    <a:gd name="connsiteY22" fmla="*/ 0 h 1080876"/>
                    <a:gd name="connsiteX23" fmla="*/ 647214 w 1232570"/>
                    <a:gd name="connsiteY23" fmla="*/ 0 h 1080876"/>
                    <a:gd name="connsiteX24" fmla="*/ 665591 w 1232570"/>
                    <a:gd name="connsiteY24" fmla="*/ 0 h 1080876"/>
                    <a:gd name="connsiteX25" fmla="*/ 875132 w 1232570"/>
                    <a:gd name="connsiteY25" fmla="*/ 0 h 1080876"/>
                    <a:gd name="connsiteX26" fmla="*/ 970922 w 1232570"/>
                    <a:gd name="connsiteY26" fmla="*/ 55020 h 1080876"/>
                    <a:gd name="connsiteX27" fmla="*/ 1219266 w 1232570"/>
                    <a:gd name="connsiteY27" fmla="*/ 485418 h 1080876"/>
                    <a:gd name="connsiteX28" fmla="*/ 1219266 w 1232570"/>
                    <a:gd name="connsiteY28" fmla="*/ 595458 h 1080876"/>
                    <a:gd name="connsiteX29" fmla="*/ 970922 w 1232570"/>
                    <a:gd name="connsiteY29" fmla="*/ 1025856 h 1080876"/>
                    <a:gd name="connsiteX30" fmla="*/ 875132 w 1232570"/>
                    <a:gd name="connsiteY30" fmla="*/ 1080876 h 1080876"/>
                    <a:gd name="connsiteX31" fmla="*/ 647214 w 1232570"/>
                    <a:gd name="connsiteY31" fmla="*/ 1080876 h 1080876"/>
                    <a:gd name="connsiteX32" fmla="*/ 423245 w 1232570"/>
                    <a:gd name="connsiteY32" fmla="*/ 1080876 h 1080876"/>
                    <a:gd name="connsiteX33" fmla="*/ 378443 w 1232570"/>
                    <a:gd name="connsiteY33" fmla="*/ 1080876 h 1080876"/>
                    <a:gd name="connsiteX34" fmla="*/ 150524 w 1232570"/>
                    <a:gd name="connsiteY34" fmla="*/ 1080876 h 1080876"/>
                    <a:gd name="connsiteX35" fmla="*/ 0 w 1232570"/>
                    <a:gd name="connsiteY35" fmla="*/ 1080876 h 108087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</a:cxnLst>
                  <a:rect l="l" t="t" r="r" b="b"/>
                  <a:pathLst>
                    <a:path w="1232570" h="1080876">
                      <a:moveTo>
                        <a:pt x="0" y="0"/>
                      </a:moveTo>
                      <a:lnTo>
                        <a:pt x="13985" y="0"/>
                      </a:lnTo>
                      <a:cubicBezTo>
                        <a:pt x="41269" y="0"/>
                        <a:pt x="66735" y="0"/>
                        <a:pt x="90502" y="0"/>
                      </a:cubicBezTo>
                      <a:lnTo>
                        <a:pt x="150524" y="0"/>
                      </a:lnTo>
                      <a:lnTo>
                        <a:pt x="156832" y="0"/>
                      </a:lnTo>
                      <a:cubicBezTo>
                        <a:pt x="177325" y="0"/>
                        <a:pt x="196242" y="0"/>
                        <a:pt x="213704" y="0"/>
                      </a:cubicBezTo>
                      <a:lnTo>
                        <a:pt x="237954" y="0"/>
                      </a:lnTo>
                      <a:lnTo>
                        <a:pt x="261845" y="0"/>
                      </a:lnTo>
                      <a:cubicBezTo>
                        <a:pt x="276518" y="0"/>
                        <a:pt x="289856" y="0"/>
                        <a:pt x="301983" y="0"/>
                      </a:cubicBezTo>
                      <a:lnTo>
                        <a:pt x="314471" y="0"/>
                      </a:lnTo>
                      <a:lnTo>
                        <a:pt x="361158" y="0"/>
                      </a:lnTo>
                      <a:lnTo>
                        <a:pt x="378443" y="0"/>
                      </a:lnTo>
                      <a:lnTo>
                        <a:pt x="380801" y="0"/>
                      </a:lnTo>
                      <a:lnTo>
                        <a:pt x="397052" y="0"/>
                      </a:lnTo>
                      <a:cubicBezTo>
                        <a:pt x="423245" y="0"/>
                        <a:pt x="423245" y="0"/>
                        <a:pt x="423245" y="0"/>
                      </a:cubicBezTo>
                      <a:lnTo>
                        <a:pt x="437673" y="0"/>
                      </a:lnTo>
                      <a:lnTo>
                        <a:pt x="465873" y="0"/>
                      </a:lnTo>
                      <a:lnTo>
                        <a:pt x="506837" y="0"/>
                      </a:lnTo>
                      <a:lnTo>
                        <a:pt x="542389" y="0"/>
                      </a:lnTo>
                      <a:lnTo>
                        <a:pt x="558813" y="0"/>
                      </a:lnTo>
                      <a:cubicBezTo>
                        <a:pt x="573547" y="0"/>
                        <a:pt x="585824" y="0"/>
                        <a:pt x="596056" y="0"/>
                      </a:cubicBezTo>
                      <a:lnTo>
                        <a:pt x="608720" y="0"/>
                      </a:lnTo>
                      <a:lnTo>
                        <a:pt x="621020" y="0"/>
                      </a:lnTo>
                      <a:cubicBezTo>
                        <a:pt x="647214" y="0"/>
                        <a:pt x="647214" y="0"/>
                        <a:pt x="647214" y="0"/>
                      </a:cubicBezTo>
                      <a:lnTo>
                        <a:pt x="665591" y="0"/>
                      </a:lnTo>
                      <a:cubicBezTo>
                        <a:pt x="875132" y="0"/>
                        <a:pt x="875132" y="0"/>
                        <a:pt x="875132" y="0"/>
                      </a:cubicBezTo>
                      <a:cubicBezTo>
                        <a:pt x="910609" y="0"/>
                        <a:pt x="953183" y="24848"/>
                        <a:pt x="970922" y="55020"/>
                      </a:cubicBezTo>
                      <a:cubicBezTo>
                        <a:pt x="1219266" y="485418"/>
                        <a:pt x="1219266" y="485418"/>
                        <a:pt x="1219266" y="485418"/>
                      </a:cubicBezTo>
                      <a:cubicBezTo>
                        <a:pt x="1237005" y="515590"/>
                        <a:pt x="1237005" y="565286"/>
                        <a:pt x="1219266" y="595458"/>
                      </a:cubicBezTo>
                      <a:cubicBezTo>
                        <a:pt x="970922" y="1025856"/>
                        <a:pt x="970922" y="1025856"/>
                        <a:pt x="970922" y="1025856"/>
                      </a:cubicBezTo>
                      <a:cubicBezTo>
                        <a:pt x="953183" y="1056029"/>
                        <a:pt x="910609" y="1080876"/>
                        <a:pt x="875132" y="1080876"/>
                      </a:cubicBezTo>
                      <a:lnTo>
                        <a:pt x="647214" y="1080876"/>
                      </a:lnTo>
                      <a:lnTo>
                        <a:pt x="423245" y="1080876"/>
                      </a:lnTo>
                      <a:lnTo>
                        <a:pt x="378443" y="1080876"/>
                      </a:lnTo>
                      <a:lnTo>
                        <a:pt x="150524" y="1080876"/>
                      </a:lnTo>
                      <a:lnTo>
                        <a:pt x="0" y="1080876"/>
                      </a:lnTo>
                      <a:close/>
                    </a:path>
                  </a:pathLst>
                </a:custGeom>
                <a:gradFill>
                  <a:gsLst>
                    <a:gs pos="38000">
                      <a:srgbClr val="E04949"/>
                    </a:gs>
                    <a:gs pos="0">
                      <a:srgbClr val="E04949"/>
                    </a:gs>
                    <a:gs pos="100000">
                      <a:srgbClr val="E04949"/>
                    </a:gs>
                  </a:gsLst>
                  <a:lin ang="0" scaled="0"/>
                </a:gradFill>
                <a:ln w="25400">
                  <a:noFill/>
                </a:ln>
                <a:effectLst>
                  <a:outerShdw blurRad="215900" dist="76200" dir="2700000" algn="tl" rotWithShape="0">
                    <a:prstClr val="black">
                      <a:alpha val="37000"/>
                    </a:prstClr>
                  </a:outerShdw>
                </a:effectLst>
              </p:spPr>
              <p:txBody>
                <a:bodyPr/>
                <a:lstStyle/>
                <a:p>
                  <a:pPr>
                    <a:defRPr/>
                  </a:pPr>
                  <a:endParaRPr lang="zh-CN" altLang="en-US">
                    <a:solidFill>
                      <a:prstClr val="black"/>
                    </a:solidFill>
                    <a:latin typeface="Arial" pitchFamily="34" charset="0"/>
                    <a:ea typeface="微软雅黑" panose="020B0503020204020204" pitchFamily="34" charset="-122"/>
                    <a:cs typeface="Arial" pitchFamily="34" charset="0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15" name="任意多边形 88"/>
                <p:cNvSpPr>
                  <a:spLocks/>
                </p:cNvSpPr>
                <p:nvPr/>
              </p:nvSpPr>
              <p:spPr bwMode="auto">
                <a:xfrm rot="5400000">
                  <a:off x="5625426" y="1229538"/>
                  <a:ext cx="1096660" cy="625516"/>
                </a:xfrm>
                <a:custGeom>
                  <a:avLst/>
                  <a:gdLst>
                    <a:gd name="connsiteX0" fmla="*/ 0 w 1232570"/>
                    <a:gd name="connsiteY0" fmla="*/ 0 h 1080876"/>
                    <a:gd name="connsiteX1" fmla="*/ 13985 w 1232570"/>
                    <a:gd name="connsiteY1" fmla="*/ 0 h 1080876"/>
                    <a:gd name="connsiteX2" fmla="*/ 90502 w 1232570"/>
                    <a:gd name="connsiteY2" fmla="*/ 0 h 1080876"/>
                    <a:gd name="connsiteX3" fmla="*/ 150524 w 1232570"/>
                    <a:gd name="connsiteY3" fmla="*/ 0 h 1080876"/>
                    <a:gd name="connsiteX4" fmla="*/ 156832 w 1232570"/>
                    <a:gd name="connsiteY4" fmla="*/ 0 h 1080876"/>
                    <a:gd name="connsiteX5" fmla="*/ 213704 w 1232570"/>
                    <a:gd name="connsiteY5" fmla="*/ 0 h 1080876"/>
                    <a:gd name="connsiteX6" fmla="*/ 237954 w 1232570"/>
                    <a:gd name="connsiteY6" fmla="*/ 0 h 1080876"/>
                    <a:gd name="connsiteX7" fmla="*/ 261845 w 1232570"/>
                    <a:gd name="connsiteY7" fmla="*/ 0 h 1080876"/>
                    <a:gd name="connsiteX8" fmla="*/ 301983 w 1232570"/>
                    <a:gd name="connsiteY8" fmla="*/ 0 h 1080876"/>
                    <a:gd name="connsiteX9" fmla="*/ 314471 w 1232570"/>
                    <a:gd name="connsiteY9" fmla="*/ 0 h 1080876"/>
                    <a:gd name="connsiteX10" fmla="*/ 361158 w 1232570"/>
                    <a:gd name="connsiteY10" fmla="*/ 0 h 1080876"/>
                    <a:gd name="connsiteX11" fmla="*/ 378443 w 1232570"/>
                    <a:gd name="connsiteY11" fmla="*/ 0 h 1080876"/>
                    <a:gd name="connsiteX12" fmla="*/ 380801 w 1232570"/>
                    <a:gd name="connsiteY12" fmla="*/ 0 h 1080876"/>
                    <a:gd name="connsiteX13" fmla="*/ 397052 w 1232570"/>
                    <a:gd name="connsiteY13" fmla="*/ 0 h 1080876"/>
                    <a:gd name="connsiteX14" fmla="*/ 423245 w 1232570"/>
                    <a:gd name="connsiteY14" fmla="*/ 0 h 1080876"/>
                    <a:gd name="connsiteX15" fmla="*/ 437673 w 1232570"/>
                    <a:gd name="connsiteY15" fmla="*/ 0 h 1080876"/>
                    <a:gd name="connsiteX16" fmla="*/ 465873 w 1232570"/>
                    <a:gd name="connsiteY16" fmla="*/ 0 h 1080876"/>
                    <a:gd name="connsiteX17" fmla="*/ 506837 w 1232570"/>
                    <a:gd name="connsiteY17" fmla="*/ 0 h 1080876"/>
                    <a:gd name="connsiteX18" fmla="*/ 542389 w 1232570"/>
                    <a:gd name="connsiteY18" fmla="*/ 0 h 1080876"/>
                    <a:gd name="connsiteX19" fmla="*/ 558813 w 1232570"/>
                    <a:gd name="connsiteY19" fmla="*/ 0 h 1080876"/>
                    <a:gd name="connsiteX20" fmla="*/ 596056 w 1232570"/>
                    <a:gd name="connsiteY20" fmla="*/ 0 h 1080876"/>
                    <a:gd name="connsiteX21" fmla="*/ 608720 w 1232570"/>
                    <a:gd name="connsiteY21" fmla="*/ 0 h 1080876"/>
                    <a:gd name="connsiteX22" fmla="*/ 621020 w 1232570"/>
                    <a:gd name="connsiteY22" fmla="*/ 0 h 1080876"/>
                    <a:gd name="connsiteX23" fmla="*/ 647214 w 1232570"/>
                    <a:gd name="connsiteY23" fmla="*/ 0 h 1080876"/>
                    <a:gd name="connsiteX24" fmla="*/ 665591 w 1232570"/>
                    <a:gd name="connsiteY24" fmla="*/ 0 h 1080876"/>
                    <a:gd name="connsiteX25" fmla="*/ 875132 w 1232570"/>
                    <a:gd name="connsiteY25" fmla="*/ 0 h 1080876"/>
                    <a:gd name="connsiteX26" fmla="*/ 970922 w 1232570"/>
                    <a:gd name="connsiteY26" fmla="*/ 55020 h 1080876"/>
                    <a:gd name="connsiteX27" fmla="*/ 1219266 w 1232570"/>
                    <a:gd name="connsiteY27" fmla="*/ 485418 h 1080876"/>
                    <a:gd name="connsiteX28" fmla="*/ 1219266 w 1232570"/>
                    <a:gd name="connsiteY28" fmla="*/ 595458 h 1080876"/>
                    <a:gd name="connsiteX29" fmla="*/ 970922 w 1232570"/>
                    <a:gd name="connsiteY29" fmla="*/ 1025856 h 1080876"/>
                    <a:gd name="connsiteX30" fmla="*/ 875132 w 1232570"/>
                    <a:gd name="connsiteY30" fmla="*/ 1080876 h 1080876"/>
                    <a:gd name="connsiteX31" fmla="*/ 647214 w 1232570"/>
                    <a:gd name="connsiteY31" fmla="*/ 1080876 h 1080876"/>
                    <a:gd name="connsiteX32" fmla="*/ 423245 w 1232570"/>
                    <a:gd name="connsiteY32" fmla="*/ 1080876 h 1080876"/>
                    <a:gd name="connsiteX33" fmla="*/ 378443 w 1232570"/>
                    <a:gd name="connsiteY33" fmla="*/ 1080876 h 1080876"/>
                    <a:gd name="connsiteX34" fmla="*/ 150524 w 1232570"/>
                    <a:gd name="connsiteY34" fmla="*/ 1080876 h 1080876"/>
                    <a:gd name="connsiteX35" fmla="*/ 0 w 1232570"/>
                    <a:gd name="connsiteY35" fmla="*/ 1080876 h 108087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</a:cxnLst>
                  <a:rect l="l" t="t" r="r" b="b"/>
                  <a:pathLst>
                    <a:path w="1232570" h="1080876">
                      <a:moveTo>
                        <a:pt x="0" y="0"/>
                      </a:moveTo>
                      <a:lnTo>
                        <a:pt x="13985" y="0"/>
                      </a:lnTo>
                      <a:cubicBezTo>
                        <a:pt x="41269" y="0"/>
                        <a:pt x="66735" y="0"/>
                        <a:pt x="90502" y="0"/>
                      </a:cubicBezTo>
                      <a:lnTo>
                        <a:pt x="150524" y="0"/>
                      </a:lnTo>
                      <a:lnTo>
                        <a:pt x="156832" y="0"/>
                      </a:lnTo>
                      <a:cubicBezTo>
                        <a:pt x="177325" y="0"/>
                        <a:pt x="196242" y="0"/>
                        <a:pt x="213704" y="0"/>
                      </a:cubicBezTo>
                      <a:lnTo>
                        <a:pt x="237954" y="0"/>
                      </a:lnTo>
                      <a:lnTo>
                        <a:pt x="261845" y="0"/>
                      </a:lnTo>
                      <a:cubicBezTo>
                        <a:pt x="276518" y="0"/>
                        <a:pt x="289856" y="0"/>
                        <a:pt x="301983" y="0"/>
                      </a:cubicBezTo>
                      <a:lnTo>
                        <a:pt x="314471" y="0"/>
                      </a:lnTo>
                      <a:lnTo>
                        <a:pt x="361158" y="0"/>
                      </a:lnTo>
                      <a:lnTo>
                        <a:pt x="378443" y="0"/>
                      </a:lnTo>
                      <a:lnTo>
                        <a:pt x="380801" y="0"/>
                      </a:lnTo>
                      <a:lnTo>
                        <a:pt x="397052" y="0"/>
                      </a:lnTo>
                      <a:cubicBezTo>
                        <a:pt x="423245" y="0"/>
                        <a:pt x="423245" y="0"/>
                        <a:pt x="423245" y="0"/>
                      </a:cubicBezTo>
                      <a:lnTo>
                        <a:pt x="437673" y="0"/>
                      </a:lnTo>
                      <a:lnTo>
                        <a:pt x="465873" y="0"/>
                      </a:lnTo>
                      <a:lnTo>
                        <a:pt x="506837" y="0"/>
                      </a:lnTo>
                      <a:lnTo>
                        <a:pt x="542389" y="0"/>
                      </a:lnTo>
                      <a:lnTo>
                        <a:pt x="558813" y="0"/>
                      </a:lnTo>
                      <a:cubicBezTo>
                        <a:pt x="573547" y="0"/>
                        <a:pt x="585824" y="0"/>
                        <a:pt x="596056" y="0"/>
                      </a:cubicBezTo>
                      <a:lnTo>
                        <a:pt x="608720" y="0"/>
                      </a:lnTo>
                      <a:lnTo>
                        <a:pt x="621020" y="0"/>
                      </a:lnTo>
                      <a:cubicBezTo>
                        <a:pt x="647214" y="0"/>
                        <a:pt x="647214" y="0"/>
                        <a:pt x="647214" y="0"/>
                      </a:cubicBezTo>
                      <a:lnTo>
                        <a:pt x="665591" y="0"/>
                      </a:lnTo>
                      <a:cubicBezTo>
                        <a:pt x="875132" y="0"/>
                        <a:pt x="875132" y="0"/>
                        <a:pt x="875132" y="0"/>
                      </a:cubicBezTo>
                      <a:cubicBezTo>
                        <a:pt x="910609" y="0"/>
                        <a:pt x="953183" y="24848"/>
                        <a:pt x="970922" y="55020"/>
                      </a:cubicBezTo>
                      <a:cubicBezTo>
                        <a:pt x="1219266" y="485418"/>
                        <a:pt x="1219266" y="485418"/>
                        <a:pt x="1219266" y="485418"/>
                      </a:cubicBezTo>
                      <a:cubicBezTo>
                        <a:pt x="1237005" y="515590"/>
                        <a:pt x="1237005" y="565286"/>
                        <a:pt x="1219266" y="595458"/>
                      </a:cubicBezTo>
                      <a:cubicBezTo>
                        <a:pt x="970922" y="1025856"/>
                        <a:pt x="970922" y="1025856"/>
                        <a:pt x="970922" y="1025856"/>
                      </a:cubicBezTo>
                      <a:cubicBezTo>
                        <a:pt x="953183" y="1056029"/>
                        <a:pt x="910609" y="1080876"/>
                        <a:pt x="875132" y="1080876"/>
                      </a:cubicBezTo>
                      <a:lnTo>
                        <a:pt x="647214" y="1080876"/>
                      </a:lnTo>
                      <a:lnTo>
                        <a:pt x="423245" y="1080876"/>
                      </a:lnTo>
                      <a:lnTo>
                        <a:pt x="378443" y="1080876"/>
                      </a:lnTo>
                      <a:lnTo>
                        <a:pt x="150524" y="1080876"/>
                      </a:lnTo>
                      <a:lnTo>
                        <a:pt x="0" y="1080876"/>
                      </a:lnTo>
                      <a:close/>
                    </a:path>
                  </a:pathLst>
                </a:custGeom>
                <a:solidFill>
                  <a:srgbClr val="3333CC"/>
                </a:solidFill>
                <a:ln w="25400">
                  <a:solidFill>
                    <a:srgbClr val="3333CC"/>
                  </a:solidFill>
                </a:ln>
                <a:effectLst/>
              </p:spPr>
              <p:txBody>
                <a:bodyPr/>
                <a:lstStyle/>
                <a:p>
                  <a:pPr>
                    <a:defRPr/>
                  </a:pPr>
                  <a:endParaRPr lang="zh-CN" altLang="en-US">
                    <a:solidFill>
                      <a:prstClr val="black"/>
                    </a:solidFill>
                    <a:latin typeface="Arial" pitchFamily="34" charset="0"/>
                    <a:ea typeface="微软雅黑" panose="020B0503020204020204" pitchFamily="34" charset="-122"/>
                    <a:cs typeface="Arial" pitchFamily="34" charset="0"/>
                    <a:sym typeface="Arial" panose="020B0604020202020204" pitchFamily="34" charset="0"/>
                  </a:endParaRPr>
                </a:p>
              </p:txBody>
            </p:sp>
          </p:grpSp>
        </p:grpSp>
      </p:grpSp>
      <p:pic>
        <p:nvPicPr>
          <p:cNvPr id="16388" name="Picture 2" descr="D:\Docum\----\Logo_of_Migrational_service_of_Ukraine.svg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61925" y="0"/>
            <a:ext cx="754063" cy="765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" name="Прямоугольник 24"/>
          <p:cNvSpPr/>
          <p:nvPr/>
        </p:nvSpPr>
        <p:spPr>
          <a:xfrm>
            <a:off x="3503613" y="182563"/>
            <a:ext cx="2154237" cy="4000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uk-UA" b="1" dirty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Архівна робота</a:t>
            </a:r>
          </a:p>
        </p:txBody>
      </p:sp>
      <p:sp>
        <p:nvSpPr>
          <p:cNvPr id="16390" name="Прямоугольник 95"/>
          <p:cNvSpPr>
            <a:spLocks noChangeArrowheads="1"/>
          </p:cNvSpPr>
          <p:nvPr/>
        </p:nvSpPr>
        <p:spPr bwMode="auto">
          <a:xfrm>
            <a:off x="3749675" y="2014538"/>
            <a:ext cx="1263650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uk-UA" sz="1200" dirty="0">
                <a:latin typeface="Times New Roman" pitchFamily="18" charset="0"/>
                <a:cs typeface="Times New Roman" pitchFamily="18" charset="0"/>
              </a:rPr>
              <a:t> Протягом  </a:t>
            </a:r>
            <a:r>
              <a:rPr lang="uk-UA" sz="1200" dirty="0" smtClean="0">
                <a:latin typeface="Times New Roman" pitchFamily="18" charset="0"/>
                <a:cs typeface="Times New Roman" pitchFamily="18" charset="0"/>
              </a:rPr>
              <a:t> 2025 року сектором </a:t>
            </a:r>
            <a:r>
              <a:rPr lang="uk-UA" sz="1200" dirty="0">
                <a:latin typeface="Times New Roman" pitchFamily="18" charset="0"/>
                <a:cs typeface="Times New Roman" pitchFamily="18" charset="0"/>
              </a:rPr>
              <a:t>архівної роботи </a:t>
            </a:r>
            <a:r>
              <a:rPr lang="uk-UA" sz="1200" dirty="0" err="1" smtClean="0">
                <a:latin typeface="Times New Roman" pitchFamily="18" charset="0"/>
                <a:cs typeface="Times New Roman" pitchFamily="18" charset="0"/>
              </a:rPr>
              <a:t>опрацювано</a:t>
            </a:r>
            <a:r>
              <a:rPr lang="uk-UA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1200" b="1" dirty="0">
                <a:latin typeface="Times New Roman" pitchFamily="18" charset="0"/>
                <a:cs typeface="Times New Roman" pitchFamily="18" charset="0"/>
              </a:rPr>
              <a:t>4405 запитів</a:t>
            </a:r>
            <a:r>
              <a:rPr lang="uk-UA" sz="1200" dirty="0">
                <a:latin typeface="Times New Roman" pitchFamily="18" charset="0"/>
                <a:cs typeface="Times New Roman" pitchFamily="18" charset="0"/>
              </a:rPr>
              <a:t> від органів, установ та організацій. 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uk-UA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391" name="Прямоугольник 96"/>
          <p:cNvSpPr>
            <a:spLocks noChangeArrowheads="1"/>
          </p:cNvSpPr>
          <p:nvPr/>
        </p:nvSpPr>
        <p:spPr bwMode="auto">
          <a:xfrm>
            <a:off x="5081588" y="1790700"/>
            <a:ext cx="1638300" cy="2462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uk-UA" sz="1100" dirty="0">
                <a:latin typeface="Times New Roman" pitchFamily="18" charset="0"/>
                <a:cs typeface="Times New Roman" pitchFamily="18" charset="0"/>
              </a:rPr>
              <a:t> Проведено перевірки за картотечними обліками УДМС у Чернігівській області з питань набуття/припинення громадянства України, імміграції, тимчасового перебування іноземців, видачі паспорта громадянина України для виїзду за кордон на ПМП, </a:t>
            </a:r>
            <a:r>
              <a:rPr lang="uk-UA" sz="1100" dirty="0" smtClean="0">
                <a:latin typeface="Times New Roman" pitchFamily="18" charset="0"/>
                <a:cs typeface="Times New Roman" pitchFamily="18" charset="0"/>
              </a:rPr>
              <a:t>щодо</a:t>
            </a:r>
            <a:endParaRPr lang="uk-UA" sz="1100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uk-UA" sz="1100" b="1" dirty="0">
                <a:latin typeface="Times New Roman" pitchFamily="18" charset="0"/>
                <a:cs typeface="Times New Roman" pitchFamily="18" charset="0"/>
              </a:rPr>
              <a:t>87 020 осіб</a:t>
            </a:r>
            <a:r>
              <a:rPr lang="uk-UA" sz="1100" dirty="0">
                <a:latin typeface="Times New Roman" pitchFamily="18" charset="0"/>
                <a:cs typeface="Times New Roman" pitchFamily="18" charset="0"/>
              </a:rPr>
              <a:t>. </a:t>
            </a:r>
            <a:endParaRPr lang="ru-RU" sz="11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392" name="Rectangle 1"/>
          <p:cNvSpPr>
            <a:spLocks noChangeArrowheads="1"/>
          </p:cNvSpPr>
          <p:nvPr/>
        </p:nvSpPr>
        <p:spPr bwMode="auto">
          <a:xfrm>
            <a:off x="857250" y="1739900"/>
            <a:ext cx="2733675" cy="19411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000" tIns="46800" rIns="90000" bIns="46800" anchor="ctr">
            <a:spAutoFit/>
          </a:bodyPr>
          <a:lstStyle/>
          <a:p>
            <a:pPr algn="just"/>
            <a:r>
              <a:rPr lang="uk-UA" sz="1200" dirty="0">
                <a:latin typeface="Times New Roman" pitchFamily="18" charset="0"/>
                <a:cs typeface="Times New Roman" pitchFamily="18" charset="0"/>
              </a:rPr>
              <a:t>       Складено та схвалено протоколом засідання ЕПК Державного архіву Чернігівської області </a:t>
            </a:r>
            <a:r>
              <a:rPr lang="uk-UA" sz="1200" dirty="0" smtClean="0">
                <a:latin typeface="Times New Roman" pitchFamily="18" charset="0"/>
                <a:cs typeface="Times New Roman" pitchFamily="18" charset="0"/>
              </a:rPr>
              <a:t>від </a:t>
            </a:r>
            <a:r>
              <a:rPr lang="uk-UA" sz="1200" dirty="0">
                <a:latin typeface="Times New Roman" pitchFamily="18" charset="0"/>
                <a:cs typeface="Times New Roman" pitchFamily="18" charset="0"/>
              </a:rPr>
              <a:t>27.02.2025 </a:t>
            </a:r>
            <a:r>
              <a:rPr lang="uk-UA" sz="1200" dirty="0" smtClean="0">
                <a:latin typeface="Times New Roman" pitchFamily="18" charset="0"/>
                <a:cs typeface="Times New Roman" pitchFamily="18" charset="0"/>
              </a:rPr>
              <a:t>№2 описи </a:t>
            </a:r>
            <a:r>
              <a:rPr lang="uk-UA" sz="1200" dirty="0">
                <a:latin typeface="Times New Roman" pitchFamily="18" charset="0"/>
                <a:cs typeface="Times New Roman" pitchFamily="18" charset="0"/>
              </a:rPr>
              <a:t>справ постійного зберігання та з кадрових питань (особового складу) за 2023 рік. Справи у кількості 50 томів, сформовані та оправлені у тверді обкладинки відповідно до вимог оформлення справ, що підлягають архівному зберіганню.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393" name="Rectangle 2"/>
          <p:cNvSpPr>
            <a:spLocks noChangeArrowheads="1"/>
          </p:cNvSpPr>
          <p:nvPr/>
        </p:nvSpPr>
        <p:spPr bwMode="auto">
          <a:xfrm>
            <a:off x="6731000" y="1816100"/>
            <a:ext cx="1590675" cy="22951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000" tIns="46800" rIns="90000" bIns="46800" anchor="ctr">
            <a:spAutoFit/>
          </a:bodyPr>
          <a:lstStyle/>
          <a:p>
            <a:pPr algn="ctr"/>
            <a:r>
              <a:rPr lang="uk-UA" sz="1100" dirty="0">
                <a:latin typeface="Times New Roman" pitchFamily="18" charset="0"/>
                <a:cs typeface="Times New Roman" pitchFamily="18" charset="0"/>
              </a:rPr>
              <a:t>Внесено данні про знищення </a:t>
            </a:r>
            <a:r>
              <a:rPr lang="uk-UA" sz="1100" b="1" dirty="0">
                <a:latin typeface="Times New Roman" pitchFamily="18" charset="0"/>
                <a:cs typeface="Times New Roman" pitchFamily="18" charset="0"/>
              </a:rPr>
              <a:t>6 187 </a:t>
            </a:r>
            <a:r>
              <a:rPr lang="uk-UA" sz="1100" dirty="0">
                <a:latin typeface="Times New Roman" pitchFamily="18" charset="0"/>
                <a:cs typeface="Times New Roman" pitchFamily="18" charset="0"/>
              </a:rPr>
              <a:t>справ до номенклатури справ відповідно до акта про вилучення для знищення документів, не внесених до НАФ 2025 року, надано 28 витягів з акта територіальним </a:t>
            </a:r>
            <a:r>
              <a:rPr lang="uk-UA" sz="1100" dirty="0" smtClean="0">
                <a:latin typeface="Times New Roman" pitchFamily="18" charset="0"/>
                <a:cs typeface="Times New Roman" pitchFamily="18" charset="0"/>
              </a:rPr>
              <a:t>та структурним підрозділам </a:t>
            </a:r>
            <a:r>
              <a:rPr lang="uk-UA" sz="1100" dirty="0">
                <a:latin typeface="Times New Roman" pitchFamily="18" charset="0"/>
                <a:cs typeface="Times New Roman" pitchFamily="18" charset="0"/>
              </a:rPr>
              <a:t>УДМС у Чернігівській області.</a:t>
            </a:r>
            <a:endParaRPr lang="ru-RU" sz="11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394" name="Номер слайда 97"/>
          <p:cNvSpPr>
            <a:spLocks noGrp="1"/>
          </p:cNvSpPr>
          <p:nvPr>
            <p:ph type="sldNum" sz="quarter" idx="12"/>
          </p:nvPr>
        </p:nvSpPr>
        <p:spPr>
          <a:xfrm>
            <a:off x="7010400" y="384175"/>
            <a:ext cx="2133600" cy="357188"/>
          </a:xfrm>
          <a:noFill/>
        </p:spPr>
        <p:txBody>
          <a:bodyPr/>
          <a:lstStyle/>
          <a:p>
            <a:fld id="{6365A6B7-ADEC-41FC-B74C-64380234F9C5}" type="slidenum">
              <a:rPr lang="es-ES" smtClean="0"/>
              <a:pPr/>
              <a:t>13</a:t>
            </a:fld>
            <a:endParaRPr lang="es-E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D:\Docum\----\Logo_of_Migrational_service_of_Ukraine.svg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61925" y="0"/>
            <a:ext cx="754063" cy="765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Прямоугольник 12"/>
          <p:cNvSpPr/>
          <p:nvPr/>
        </p:nvSpPr>
        <p:spPr>
          <a:xfrm>
            <a:off x="1053448" y="137867"/>
            <a:ext cx="6114270" cy="461665"/>
          </a:xfrm>
          <a:prstGeom prst="rect">
            <a:avLst/>
          </a:prstGeom>
          <a:effectLst>
            <a:outerShdw blurRad="50800" dist="38100" dir="16200000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>
            <a:spAutoFit/>
          </a:bodyPr>
          <a:lstStyle/>
          <a:p>
            <a:pPr algn="ctr">
              <a:defRPr/>
            </a:pPr>
            <a:r>
              <a:rPr lang="uk-UA" sz="2400" b="1" dirty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Інформаційні технології</a:t>
            </a:r>
          </a:p>
        </p:txBody>
      </p:sp>
      <p:grpSp>
        <p:nvGrpSpPr>
          <p:cNvPr id="17414" name="Группа 53"/>
          <p:cNvGrpSpPr>
            <a:grpSpLocks/>
          </p:cNvGrpSpPr>
          <p:nvPr/>
        </p:nvGrpSpPr>
        <p:grpSpPr bwMode="auto">
          <a:xfrm>
            <a:off x="161925" y="979488"/>
            <a:ext cx="3971925" cy="3481387"/>
            <a:chOff x="204541" y="955155"/>
            <a:chExt cx="3972301" cy="3481387"/>
          </a:xfrm>
        </p:grpSpPr>
        <p:grpSp>
          <p:nvGrpSpPr>
            <p:cNvPr id="17419" name="Группа 51"/>
            <p:cNvGrpSpPr>
              <a:grpSpLocks/>
            </p:cNvGrpSpPr>
            <p:nvPr/>
          </p:nvGrpSpPr>
          <p:grpSpPr bwMode="auto">
            <a:xfrm>
              <a:off x="204541" y="955155"/>
              <a:ext cx="3952878" cy="3481387"/>
              <a:chOff x="2153266" y="914409"/>
              <a:chExt cx="3952566" cy="3480619"/>
            </a:xfrm>
          </p:grpSpPr>
          <p:grpSp>
            <p:nvGrpSpPr>
              <p:cNvPr id="17422" name="Группа 44"/>
              <p:cNvGrpSpPr>
                <a:grpSpLocks/>
              </p:cNvGrpSpPr>
              <p:nvPr/>
            </p:nvGrpSpPr>
            <p:grpSpPr bwMode="auto">
              <a:xfrm>
                <a:off x="2153266" y="914409"/>
                <a:ext cx="3952566" cy="3480619"/>
                <a:chOff x="2123770" y="934070"/>
                <a:chExt cx="3952566" cy="3480619"/>
              </a:xfrm>
            </p:grpSpPr>
            <p:grpSp>
              <p:nvGrpSpPr>
                <p:cNvPr id="17425" name="Группа 40"/>
                <p:cNvGrpSpPr>
                  <a:grpSpLocks/>
                </p:cNvGrpSpPr>
                <p:nvPr/>
              </p:nvGrpSpPr>
              <p:grpSpPr bwMode="auto">
                <a:xfrm>
                  <a:off x="2123770" y="934070"/>
                  <a:ext cx="3952566" cy="3480619"/>
                  <a:chOff x="3880458" y="1331934"/>
                  <a:chExt cx="4244172" cy="4079690"/>
                </a:xfrm>
              </p:grpSpPr>
              <p:sp>
                <p:nvSpPr>
                  <p:cNvPr id="46" name="Freeform 29">
                    <a:extLst>
                      <a:ext uri="{FF2B5EF4-FFF2-40B4-BE49-F238E27FC236}"/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234572" y="3401924"/>
                    <a:ext cx="1758510" cy="1758519"/>
                  </a:xfrm>
                  <a:custGeom>
                    <a:avLst/>
                    <a:gdLst>
                      <a:gd name="T0" fmla="*/ 168 w 1187"/>
                      <a:gd name="T1" fmla="*/ 0 h 1187"/>
                      <a:gd name="T2" fmla="*/ 0 w 1187"/>
                      <a:gd name="T3" fmla="*/ 0 h 1187"/>
                      <a:gd name="T4" fmla="*/ 1187 w 1187"/>
                      <a:gd name="T5" fmla="*/ 1187 h 1187"/>
                      <a:gd name="T6" fmla="*/ 1187 w 1187"/>
                      <a:gd name="T7" fmla="*/ 1019 h 1187"/>
                      <a:gd name="T8" fmla="*/ 168 w 1187"/>
                      <a:gd name="T9" fmla="*/ 0 h 118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187" h="1187">
                        <a:moveTo>
                          <a:pt x="168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656"/>
                          <a:pt x="531" y="1187"/>
                          <a:pt x="1187" y="1187"/>
                        </a:cubicBezTo>
                        <a:cubicBezTo>
                          <a:pt x="1187" y="1019"/>
                          <a:pt x="1187" y="1019"/>
                          <a:pt x="1187" y="1019"/>
                        </a:cubicBezTo>
                        <a:cubicBezTo>
                          <a:pt x="624" y="1019"/>
                          <a:pt x="168" y="563"/>
                          <a:pt x="168" y="0"/>
                        </a:cubicBezTo>
                        <a:close/>
                      </a:path>
                    </a:pathLst>
                  </a:custGeom>
                  <a:solidFill>
                    <a:srgbClr val="92D050"/>
                  </a:solidFill>
                  <a:ln>
                    <a:noFill/>
                  </a:ln>
                  <a:effectLst>
                    <a:innerShdw blurRad="165100" dist="114300" dir="10800000">
                      <a:prstClr val="black">
                        <a:alpha val="50000"/>
                      </a:prstClr>
                    </a:innerShdw>
                  </a:effectLst>
                </p:spPr>
                <p:txBody>
                  <a:bodyPr lIns="91419" tIns="45709" rIns="91419" bIns="45709"/>
                  <a:lstStyle/>
                  <a:p>
                    <a:pPr>
                      <a:defRPr/>
                    </a:pPr>
                    <a:endParaRPr lang="zh-CN" altLang="en-US">
                      <a:latin typeface="Arial" pitchFamily="34" charset="0"/>
                      <a:cs typeface="Arial" pitchFamily="34" charset="0"/>
                    </a:endParaRPr>
                  </a:p>
                </p:txBody>
              </p:sp>
              <p:sp>
                <p:nvSpPr>
                  <p:cNvPr id="47" name="Freeform 30">
                    <a:extLst>
                      <a:ext uri="{FF2B5EF4-FFF2-40B4-BE49-F238E27FC236}"/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5989054" y="1645275"/>
                    <a:ext cx="1758510" cy="1758519"/>
                  </a:xfrm>
                  <a:custGeom>
                    <a:avLst/>
                    <a:gdLst>
                      <a:gd name="T0" fmla="*/ 1019 w 1187"/>
                      <a:gd name="T1" fmla="*/ 1187 h 1187"/>
                      <a:gd name="T2" fmla="*/ 1187 w 1187"/>
                      <a:gd name="T3" fmla="*/ 1187 h 1187"/>
                      <a:gd name="T4" fmla="*/ 0 w 1187"/>
                      <a:gd name="T5" fmla="*/ 0 h 1187"/>
                      <a:gd name="T6" fmla="*/ 0 w 1187"/>
                      <a:gd name="T7" fmla="*/ 168 h 1187"/>
                      <a:gd name="T8" fmla="*/ 1019 w 1187"/>
                      <a:gd name="T9" fmla="*/ 1187 h 118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187" h="1187">
                        <a:moveTo>
                          <a:pt x="1019" y="1187"/>
                        </a:moveTo>
                        <a:cubicBezTo>
                          <a:pt x="1187" y="1187"/>
                          <a:pt x="1187" y="1187"/>
                          <a:pt x="1187" y="1187"/>
                        </a:cubicBezTo>
                        <a:cubicBezTo>
                          <a:pt x="1187" y="531"/>
                          <a:pt x="656" y="0"/>
                          <a:pt x="0" y="0"/>
                        </a:cubicBezTo>
                        <a:cubicBezTo>
                          <a:pt x="0" y="168"/>
                          <a:pt x="0" y="168"/>
                          <a:pt x="0" y="168"/>
                        </a:cubicBezTo>
                        <a:cubicBezTo>
                          <a:pt x="563" y="168"/>
                          <a:pt x="1019" y="624"/>
                          <a:pt x="1019" y="1187"/>
                        </a:cubicBezTo>
                        <a:close/>
                      </a:path>
                    </a:pathLst>
                  </a:custGeom>
                  <a:solidFill>
                    <a:srgbClr val="88EDF8"/>
                  </a:solidFill>
                  <a:ln>
                    <a:solidFill>
                      <a:schemeClr val="bg1">
                        <a:lumMod val="50000"/>
                      </a:schemeClr>
                    </a:solidFill>
                  </a:ln>
                  <a:effectLst>
                    <a:innerShdw blurRad="165100" dist="114300" dir="6600000">
                      <a:prstClr val="black">
                        <a:alpha val="50000"/>
                      </a:prstClr>
                    </a:innerShdw>
                  </a:effectLst>
                </p:spPr>
                <p:txBody>
                  <a:bodyPr lIns="91419" tIns="45709" rIns="91419" bIns="45709"/>
                  <a:lstStyle/>
                  <a:p>
                    <a:pPr>
                      <a:defRPr/>
                    </a:pPr>
                    <a:endParaRPr lang="zh-CN" altLang="en-US">
                      <a:latin typeface="Arial" pitchFamily="34" charset="0"/>
                      <a:cs typeface="Arial" pitchFamily="34" charset="0"/>
                    </a:endParaRPr>
                  </a:p>
                </p:txBody>
              </p:sp>
              <p:sp>
                <p:nvSpPr>
                  <p:cNvPr id="48" name="Freeform 40">
                    <a:extLst>
                      <a:ext uri="{FF2B5EF4-FFF2-40B4-BE49-F238E27FC236}"/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234572" y="1645275"/>
                    <a:ext cx="1758510" cy="1758519"/>
                  </a:xfrm>
                  <a:custGeom>
                    <a:avLst/>
                    <a:gdLst>
                      <a:gd name="T0" fmla="*/ 1187 w 1187"/>
                      <a:gd name="T1" fmla="*/ 168 h 1187"/>
                      <a:gd name="T2" fmla="*/ 1187 w 1187"/>
                      <a:gd name="T3" fmla="*/ 0 h 1187"/>
                      <a:gd name="T4" fmla="*/ 0 w 1187"/>
                      <a:gd name="T5" fmla="*/ 1187 h 1187"/>
                      <a:gd name="T6" fmla="*/ 168 w 1187"/>
                      <a:gd name="T7" fmla="*/ 1187 h 1187"/>
                      <a:gd name="T8" fmla="*/ 1187 w 1187"/>
                      <a:gd name="T9" fmla="*/ 168 h 118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187" h="1187">
                        <a:moveTo>
                          <a:pt x="1187" y="168"/>
                        </a:moveTo>
                        <a:cubicBezTo>
                          <a:pt x="1187" y="0"/>
                          <a:pt x="1187" y="0"/>
                          <a:pt x="1187" y="0"/>
                        </a:cubicBezTo>
                        <a:cubicBezTo>
                          <a:pt x="531" y="0"/>
                          <a:pt x="0" y="531"/>
                          <a:pt x="0" y="1187"/>
                        </a:cubicBezTo>
                        <a:cubicBezTo>
                          <a:pt x="168" y="1187"/>
                          <a:pt x="168" y="1187"/>
                          <a:pt x="168" y="1187"/>
                        </a:cubicBezTo>
                        <a:cubicBezTo>
                          <a:pt x="168" y="624"/>
                          <a:pt x="624" y="168"/>
                          <a:pt x="1187" y="168"/>
                        </a:cubicBezTo>
                        <a:close/>
                      </a:path>
                    </a:pathLst>
                  </a:custGeom>
                  <a:solidFill>
                    <a:srgbClr val="3399FF"/>
                  </a:solidFill>
                  <a:ln>
                    <a:noFill/>
                  </a:ln>
                  <a:effectLst>
                    <a:innerShdw blurRad="165100" dist="114300" dir="13500000">
                      <a:prstClr val="black">
                        <a:alpha val="50000"/>
                      </a:prstClr>
                    </a:innerShdw>
                  </a:effectLst>
                </p:spPr>
                <p:txBody>
                  <a:bodyPr lIns="91419" tIns="45709" rIns="91419" bIns="45709"/>
                  <a:lstStyle/>
                  <a:p>
                    <a:pPr>
                      <a:defRPr/>
                    </a:pPr>
                    <a:endParaRPr lang="zh-CN" altLang="en-US" dirty="0">
                      <a:gradFill flip="none" rotWithShape="1">
                        <a:gsLst>
                          <a:gs pos="0">
                            <a:srgbClr val="0099FF">
                              <a:tint val="66000"/>
                              <a:satMod val="160000"/>
                            </a:srgbClr>
                          </a:gs>
                          <a:gs pos="50000">
                            <a:srgbClr val="0099FF">
                              <a:tint val="44500"/>
                              <a:satMod val="160000"/>
                            </a:srgbClr>
                          </a:gs>
                          <a:gs pos="100000">
                            <a:srgbClr val="0099FF">
                              <a:tint val="23500"/>
                              <a:satMod val="160000"/>
                            </a:srgbClr>
                          </a:gs>
                        </a:gsLst>
                        <a:lin ang="2700000" scaled="1"/>
                        <a:tileRect/>
                      </a:gradFill>
                      <a:latin typeface="Arial" pitchFamily="34" charset="0"/>
                      <a:cs typeface="Arial" pitchFamily="34" charset="0"/>
                    </a:endParaRPr>
                  </a:p>
                </p:txBody>
              </p:sp>
              <p:sp>
                <p:nvSpPr>
                  <p:cNvPr id="49" name="Freeform 43">
                    <a:extLst>
                      <a:ext uri="{FF2B5EF4-FFF2-40B4-BE49-F238E27FC236}"/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5989055" y="3401924"/>
                    <a:ext cx="1758510" cy="1758519"/>
                  </a:xfrm>
                  <a:custGeom>
                    <a:avLst/>
                    <a:gdLst>
                      <a:gd name="T0" fmla="*/ 1187 w 1187"/>
                      <a:gd name="T1" fmla="*/ 0 h 1187"/>
                      <a:gd name="T2" fmla="*/ 1019 w 1187"/>
                      <a:gd name="T3" fmla="*/ 0 h 1187"/>
                      <a:gd name="T4" fmla="*/ 0 w 1187"/>
                      <a:gd name="T5" fmla="*/ 1019 h 1187"/>
                      <a:gd name="T6" fmla="*/ 0 w 1187"/>
                      <a:gd name="T7" fmla="*/ 1187 h 1187"/>
                      <a:gd name="T8" fmla="*/ 1187 w 1187"/>
                      <a:gd name="T9" fmla="*/ 0 h 118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187" h="1187">
                        <a:moveTo>
                          <a:pt x="1187" y="0"/>
                        </a:moveTo>
                        <a:cubicBezTo>
                          <a:pt x="1019" y="0"/>
                          <a:pt x="1019" y="0"/>
                          <a:pt x="1019" y="0"/>
                        </a:cubicBezTo>
                        <a:cubicBezTo>
                          <a:pt x="1019" y="563"/>
                          <a:pt x="563" y="1019"/>
                          <a:pt x="0" y="1019"/>
                        </a:cubicBezTo>
                        <a:cubicBezTo>
                          <a:pt x="0" y="1187"/>
                          <a:pt x="0" y="1187"/>
                          <a:pt x="0" y="1187"/>
                        </a:cubicBezTo>
                        <a:cubicBezTo>
                          <a:pt x="656" y="1187"/>
                          <a:pt x="1187" y="656"/>
                          <a:pt x="1187" y="0"/>
                        </a:cubicBezTo>
                        <a:close/>
                      </a:path>
                    </a:pathLst>
                  </a:custGeom>
                  <a:solidFill>
                    <a:srgbClr val="0BDF1F"/>
                  </a:solidFill>
                  <a:ln>
                    <a:solidFill>
                      <a:schemeClr val="accent1">
                        <a:lumMod val="50000"/>
                      </a:schemeClr>
                    </a:solidFill>
                  </a:ln>
                  <a:effectLst>
                    <a:innerShdw blurRad="165100" dist="114300" dir="13500000">
                      <a:prstClr val="black">
                        <a:alpha val="50000"/>
                      </a:prstClr>
                    </a:innerShdw>
                  </a:effectLst>
                </p:spPr>
                <p:txBody>
                  <a:bodyPr lIns="91419" tIns="45709" rIns="91419" bIns="45709"/>
                  <a:lstStyle/>
                  <a:p>
                    <a:pPr>
                      <a:defRPr/>
                    </a:pPr>
                    <a:endParaRPr lang="zh-CN" altLang="en-US">
                      <a:latin typeface="Arial" pitchFamily="34" charset="0"/>
                      <a:cs typeface="Arial" pitchFamily="34" charset="0"/>
                    </a:endParaRPr>
                  </a:p>
                </p:txBody>
              </p:sp>
              <p:sp>
                <p:nvSpPr>
                  <p:cNvPr id="50" name="椭圆 7">
                    <a:extLst>
                      <a:ext uri="{FF2B5EF4-FFF2-40B4-BE49-F238E27FC236}"/>
                    </a:extLst>
                  </p:cNvPr>
                  <p:cNvSpPr/>
                  <p:nvPr/>
                </p:nvSpPr>
                <p:spPr>
                  <a:xfrm>
                    <a:off x="5580617" y="1331934"/>
                    <a:ext cx="820903" cy="820904"/>
                  </a:xfrm>
                  <a:prstGeom prst="ellipse">
                    <a:avLst/>
                  </a:prstGeom>
                  <a:gradFill flip="none" rotWithShape="1">
                    <a:gsLst>
                      <a:gs pos="0">
                        <a:schemeClr val="bg1"/>
                      </a:gs>
                      <a:gs pos="100000">
                        <a:schemeClr val="bg1">
                          <a:lumMod val="50000"/>
                        </a:schemeClr>
                      </a:gs>
                    </a:gsLst>
                    <a:lin ang="2700000" scaled="1"/>
                    <a:tileRect/>
                  </a:gradFill>
                  <a:ln>
                    <a:gradFill flip="none" rotWithShape="1"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100000">
                          <a:schemeClr val="bg1">
                            <a:lumMod val="50000"/>
                          </a:schemeClr>
                        </a:gs>
                      </a:gsLst>
                      <a:lin ang="13500000" scaled="1"/>
                      <a:tileRect/>
                    </a:gradFill>
                  </a:ln>
                  <a:effectLst>
                    <a:outerShdw blurRad="190500" dist="127000" dir="2700000" algn="tl" rotWithShape="0">
                      <a:prstClr val="black">
                        <a:alpha val="40000"/>
                      </a:prst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>
                      <a:defRPr/>
                    </a:pPr>
                    <a:endParaRPr lang="zh-CN" altLang="en-US"/>
                  </a:p>
                </p:txBody>
              </p:sp>
              <p:sp>
                <p:nvSpPr>
                  <p:cNvPr id="51" name="椭圆 10">
                    <a:extLst>
                      <a:ext uri="{FF2B5EF4-FFF2-40B4-BE49-F238E27FC236}"/>
                    </a:extLst>
                  </p:cNvPr>
                  <p:cNvSpPr/>
                  <p:nvPr/>
                </p:nvSpPr>
                <p:spPr>
                  <a:xfrm>
                    <a:off x="7303726" y="3029860"/>
                    <a:ext cx="820904" cy="820904"/>
                  </a:xfrm>
                  <a:prstGeom prst="ellipse">
                    <a:avLst/>
                  </a:prstGeom>
                  <a:gradFill flip="none" rotWithShape="1">
                    <a:gsLst>
                      <a:gs pos="0">
                        <a:schemeClr val="bg1"/>
                      </a:gs>
                      <a:gs pos="100000">
                        <a:schemeClr val="bg1">
                          <a:lumMod val="50000"/>
                        </a:schemeClr>
                      </a:gs>
                    </a:gsLst>
                    <a:lin ang="2700000" scaled="1"/>
                    <a:tileRect/>
                  </a:gradFill>
                  <a:ln>
                    <a:gradFill flip="none" rotWithShape="1"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100000">
                          <a:schemeClr val="bg1">
                            <a:lumMod val="50000"/>
                          </a:schemeClr>
                        </a:gs>
                      </a:gsLst>
                      <a:lin ang="13500000" scaled="1"/>
                      <a:tileRect/>
                    </a:gradFill>
                  </a:ln>
                  <a:effectLst>
                    <a:outerShdw blurRad="190500" dist="127000" dir="2700000" algn="tl" rotWithShape="0">
                      <a:prstClr val="black">
                        <a:alpha val="40000"/>
                      </a:prst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>
                      <a:defRPr/>
                    </a:pPr>
                    <a:endParaRPr lang="zh-CN" altLang="en-US"/>
                  </a:p>
                </p:txBody>
              </p:sp>
              <p:sp>
                <p:nvSpPr>
                  <p:cNvPr id="52" name="椭圆 9">
                    <a:extLst>
                      <a:ext uri="{FF2B5EF4-FFF2-40B4-BE49-F238E27FC236}"/>
                    </a:extLst>
                  </p:cNvPr>
                  <p:cNvSpPr/>
                  <p:nvPr/>
                </p:nvSpPr>
                <p:spPr>
                  <a:xfrm>
                    <a:off x="3880458" y="3029860"/>
                    <a:ext cx="820904" cy="820904"/>
                  </a:xfrm>
                  <a:prstGeom prst="ellipse">
                    <a:avLst/>
                  </a:prstGeom>
                  <a:gradFill flip="none" rotWithShape="1">
                    <a:gsLst>
                      <a:gs pos="0">
                        <a:schemeClr val="bg1"/>
                      </a:gs>
                      <a:gs pos="100000">
                        <a:schemeClr val="bg1">
                          <a:lumMod val="50000"/>
                        </a:schemeClr>
                      </a:gs>
                    </a:gsLst>
                    <a:lin ang="2700000" scaled="1"/>
                    <a:tileRect/>
                  </a:gradFill>
                  <a:ln>
                    <a:gradFill flip="none" rotWithShape="1"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100000">
                          <a:schemeClr val="bg1">
                            <a:lumMod val="50000"/>
                          </a:schemeClr>
                        </a:gs>
                      </a:gsLst>
                      <a:lin ang="13500000" scaled="1"/>
                      <a:tileRect/>
                    </a:gradFill>
                  </a:ln>
                  <a:effectLst>
                    <a:outerShdw blurRad="190500" dist="127000" dir="2700000" algn="tl" rotWithShape="0">
                      <a:prstClr val="black">
                        <a:alpha val="40000"/>
                      </a:prst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>
                      <a:defRPr/>
                    </a:pPr>
                    <a:endParaRPr lang="zh-CN" altLang="en-US"/>
                  </a:p>
                </p:txBody>
              </p:sp>
              <p:sp>
                <p:nvSpPr>
                  <p:cNvPr id="53" name="椭圆 8">
                    <a:extLst>
                      <a:ext uri="{FF2B5EF4-FFF2-40B4-BE49-F238E27FC236}"/>
                    </a:extLst>
                  </p:cNvPr>
                  <p:cNvSpPr/>
                  <p:nvPr/>
                </p:nvSpPr>
                <p:spPr>
                  <a:xfrm>
                    <a:off x="5580617" y="4590720"/>
                    <a:ext cx="820904" cy="820904"/>
                  </a:xfrm>
                  <a:prstGeom prst="ellipse">
                    <a:avLst/>
                  </a:prstGeom>
                  <a:gradFill flip="none" rotWithShape="1">
                    <a:gsLst>
                      <a:gs pos="0">
                        <a:schemeClr val="bg1"/>
                      </a:gs>
                      <a:gs pos="100000">
                        <a:schemeClr val="bg1">
                          <a:lumMod val="50000"/>
                        </a:schemeClr>
                      </a:gs>
                    </a:gsLst>
                    <a:lin ang="2700000" scaled="1"/>
                    <a:tileRect/>
                  </a:gradFill>
                  <a:ln>
                    <a:gradFill flip="none" rotWithShape="1"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100000">
                          <a:schemeClr val="bg1">
                            <a:lumMod val="50000"/>
                          </a:schemeClr>
                        </a:gs>
                      </a:gsLst>
                      <a:lin ang="13500000" scaled="1"/>
                      <a:tileRect/>
                    </a:gradFill>
                  </a:ln>
                  <a:effectLst>
                    <a:outerShdw blurRad="190500" dist="127000" dir="2700000" algn="tl" rotWithShape="0">
                      <a:prstClr val="black">
                        <a:alpha val="40000"/>
                      </a:prst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>
                      <a:defRPr/>
                    </a:pPr>
                    <a:endParaRPr lang="zh-CN" altLang="en-US"/>
                  </a:p>
                </p:txBody>
              </p:sp>
            </p:grpSp>
            <p:sp>
              <p:nvSpPr>
                <p:cNvPr id="45" name="TextBox 44">
                  <a:extLst>
                    <a:ext uri="{FF2B5EF4-FFF2-40B4-BE49-F238E27FC236}"/>
                  </a:extLst>
                </p:cNvPr>
                <p:cNvSpPr txBox="1"/>
                <p:nvPr/>
              </p:nvSpPr>
              <p:spPr>
                <a:xfrm>
                  <a:off x="2700042" y="1648287"/>
                  <a:ext cx="2786106" cy="2307716"/>
                </a:xfrm>
                <a:prstGeom prst="rect">
                  <a:avLst/>
                </a:prstGeom>
                <a:noFill/>
              </p:spPr>
              <p:txBody>
                <a:bodyPr>
                  <a:spAutoFit/>
                </a:bodyPr>
                <a:lstStyle>
                  <a:defPPr>
                    <a:defRPr lang="zh-CN"/>
                  </a:defPPr>
                  <a:lvl1pPr>
                    <a:lnSpc>
                      <a:spcPct val="150000"/>
                    </a:lnSpc>
                    <a:defRPr sz="18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latin typeface="微软雅黑" pitchFamily="34" charset="-122"/>
                      <a:ea typeface="微软雅黑" pitchFamily="34" charset="-122"/>
                    </a:defRPr>
                  </a:lvl1pPr>
                </a:lstStyle>
                <a:p>
                  <a:pPr algn="ctr">
                    <a:defRPr/>
                  </a:pPr>
                  <a:r>
                    <a:rPr lang="uk-UA" sz="1200" b="1" i="1" dirty="0" smtClean="0">
                      <a:solidFill>
                        <a:srgbClr val="262673"/>
                      </a:solidFill>
                      <a:effectLst>
                        <a:outerShdw blurRad="38100" dist="38100" dir="2700000" algn="tl">
                          <a:srgbClr val="C0C0C0"/>
                        </a:outerShdw>
                      </a:effectLst>
                      <a:latin typeface="Calibri" pitchFamily="34" charset="0"/>
                      <a:ea typeface="+mn-ea"/>
                      <a:cs typeface="Arial" pitchFamily="34" charset="0"/>
                    </a:rPr>
                    <a:t>З метою попередження </a:t>
                  </a:r>
                </a:p>
                <a:p>
                  <a:pPr algn="ctr">
                    <a:defRPr/>
                  </a:pPr>
                  <a:r>
                    <a:rPr lang="uk-UA" sz="1200" b="1" i="1" dirty="0" err="1" smtClean="0">
                      <a:solidFill>
                        <a:srgbClr val="262673"/>
                      </a:solidFill>
                      <a:effectLst>
                        <a:outerShdw blurRad="38100" dist="38100" dir="2700000" algn="tl">
                          <a:srgbClr val="C0C0C0"/>
                        </a:outerShdw>
                      </a:effectLst>
                      <a:latin typeface="Calibri" pitchFamily="34" charset="0"/>
                      <a:ea typeface="+mn-ea"/>
                      <a:cs typeface="Arial" pitchFamily="34" charset="0"/>
                    </a:rPr>
                    <a:t>кібератак</a:t>
                  </a:r>
                  <a:r>
                    <a:rPr lang="uk-UA" sz="1200" b="1" i="1" dirty="0" smtClean="0">
                      <a:solidFill>
                        <a:srgbClr val="262673"/>
                      </a:solidFill>
                      <a:effectLst>
                        <a:outerShdw blurRad="38100" dist="38100" dir="2700000" algn="tl">
                          <a:srgbClr val="C0C0C0"/>
                        </a:outerShdw>
                      </a:effectLst>
                      <a:latin typeface="Calibri" pitchFamily="34" charset="0"/>
                      <a:ea typeface="+mn-ea"/>
                      <a:cs typeface="Arial" pitchFamily="34" charset="0"/>
                    </a:rPr>
                    <a:t> на інформаційні системи Управління, що почастішали </a:t>
                  </a:r>
                </a:p>
                <a:p>
                  <a:pPr algn="ctr">
                    <a:defRPr/>
                  </a:pPr>
                  <a:r>
                    <a:rPr lang="uk-UA" sz="1200" b="1" i="1" dirty="0" smtClean="0">
                      <a:solidFill>
                        <a:srgbClr val="262673"/>
                      </a:solidFill>
                      <a:effectLst>
                        <a:outerShdw blurRad="38100" dist="38100" dir="2700000" algn="tl">
                          <a:srgbClr val="C0C0C0"/>
                        </a:outerShdw>
                      </a:effectLst>
                      <a:latin typeface="Calibri" pitchFamily="34" charset="0"/>
                      <a:ea typeface="+mn-ea"/>
                      <a:cs typeface="Arial" pitchFamily="34" charset="0"/>
                    </a:rPr>
                    <a:t>під час воєнних дій, відділом інформаційних технологій та цифровізації </a:t>
                  </a:r>
                </a:p>
                <a:p>
                  <a:pPr algn="ctr">
                    <a:defRPr/>
                  </a:pPr>
                  <a:r>
                    <a:rPr lang="uk-UA" sz="1200" b="1" i="1" dirty="0" smtClean="0">
                      <a:solidFill>
                        <a:srgbClr val="262673"/>
                      </a:solidFill>
                      <a:effectLst>
                        <a:outerShdw blurRad="38100" dist="38100" dir="2700000" algn="tl">
                          <a:srgbClr val="C0C0C0"/>
                        </a:outerShdw>
                      </a:effectLst>
                      <a:latin typeface="Calibri" pitchFamily="34" charset="0"/>
                      <a:ea typeface="+mn-ea"/>
                      <a:cs typeface="Arial" pitchFamily="34" charset="0"/>
                    </a:rPr>
                    <a:t>проводяться заходи, а саме:</a:t>
                  </a:r>
                  <a:endParaRPr lang="ru-RU" sz="1200" b="1" i="1" dirty="0" smtClean="0">
                    <a:solidFill>
                      <a:srgbClr val="262673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Calibri" pitchFamily="34" charset="0"/>
                    <a:ea typeface="+mn-ea"/>
                    <a:cs typeface="Arial" pitchFamily="34" charset="0"/>
                  </a:endParaRPr>
                </a:p>
                <a:p>
                  <a:pPr algn="ctr">
                    <a:defRPr/>
                  </a:pPr>
                  <a:endParaRPr lang="ru-RU" sz="1200" b="1" i="1" dirty="0">
                    <a:solidFill>
                      <a:srgbClr val="262673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Calibri" pitchFamily="34" charset="0"/>
                    <a:ea typeface="+mn-ea"/>
                    <a:cs typeface="Arial" pitchFamily="34" charset="0"/>
                  </a:endParaRPr>
                </a:p>
              </p:txBody>
            </p:sp>
          </p:grpSp>
          <p:pic>
            <p:nvPicPr>
              <p:cNvPr id="17423" name="Picture 14" descr="C:\Users\Ира\Downloads\2943157.png"/>
              <p:cNvPicPr>
                <a:picLocks noChangeAspect="1" noChangeArrowheads="1"/>
              </p:cNvPicPr>
              <p:nvPr/>
            </p:nvPicPr>
            <p:blipFill>
              <a:blip r:embed="rId4"/>
              <a:srcRect/>
              <a:stretch>
                <a:fillRect/>
              </a:stretch>
            </p:blipFill>
            <p:spPr bwMode="auto">
              <a:xfrm>
                <a:off x="2290916" y="2468463"/>
                <a:ext cx="491049" cy="49104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7424" name="Picture 15" descr="C:\Users\Ира\Downloads\антивирус-печать-иллюстрация_csp10604729.jpg"/>
              <p:cNvPicPr>
                <a:picLocks noChangeAspect="1" noChangeArrowheads="1"/>
              </p:cNvPicPr>
              <p:nvPr/>
            </p:nvPicPr>
            <p:blipFill>
              <a:blip r:embed="rId5">
                <a:clrChange>
                  <a:clrFrom>
                    <a:srgbClr val="FCFFFF"/>
                  </a:clrFrom>
                  <a:clrTo>
                    <a:srgbClr val="FC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3890566" y="1015544"/>
                <a:ext cx="456246" cy="50143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pic>
          <p:nvPicPr>
            <p:cNvPr id="17420" name="Picture 40" descr="C:\Users\7401-ADMIN5\Downloads\images.png"/>
            <p:cNvPicPr>
              <a:picLocks noChangeAspect="1" noChangeArrowheads="1"/>
            </p:cNvPicPr>
            <p:nvPr/>
          </p:nvPicPr>
          <p:blipFill>
            <a:blip r:embed="rId6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3381056" y="2332027"/>
              <a:ext cx="795786" cy="7957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7421" name="Picture 43" descr="Обновленный сайт компании Секвойя 2000 - Sequoia2000"/>
            <p:cNvPicPr>
              <a:picLocks noChangeAspect="1" noChangeArrowheads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 bwMode="auto">
            <a:xfrm>
              <a:off x="1902443" y="3884218"/>
              <a:ext cx="579780" cy="4116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7415" name="Прямоугольник 54"/>
          <p:cNvSpPr>
            <a:spLocks noChangeArrowheads="1"/>
          </p:cNvSpPr>
          <p:nvPr/>
        </p:nvSpPr>
        <p:spPr bwMode="auto">
          <a:xfrm>
            <a:off x="4479925" y="4184650"/>
            <a:ext cx="3446463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uk-UA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7416" name="Picture 47" descr="C:\Users\7401-ADMIN5\Downloads\993515.pn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7921625" y="4016375"/>
            <a:ext cx="879475" cy="877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24" name="Схема 23"/>
          <p:cNvGraphicFramePr/>
          <p:nvPr/>
        </p:nvGraphicFramePr>
        <p:xfrm>
          <a:off x="4449261" y="886240"/>
          <a:ext cx="4332661" cy="329913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9" r:lo="rId10" r:qs="rId11" r:cs="rId12"/>
          </a:graphicData>
        </a:graphic>
      </p:graphicFrame>
      <p:sp>
        <p:nvSpPr>
          <p:cNvPr id="17418" name="Номер слайда 24"/>
          <p:cNvSpPr>
            <a:spLocks noGrp="1"/>
          </p:cNvSpPr>
          <p:nvPr>
            <p:ph type="sldNum" sz="quarter" idx="12"/>
          </p:nvPr>
        </p:nvSpPr>
        <p:spPr>
          <a:xfrm>
            <a:off x="7010400" y="411163"/>
            <a:ext cx="2133600" cy="357187"/>
          </a:xfrm>
          <a:noFill/>
        </p:spPr>
        <p:txBody>
          <a:bodyPr/>
          <a:lstStyle/>
          <a:p>
            <a:fld id="{8EB42896-C6ED-4BD1-83B0-87293ED55143}" type="slidenum">
              <a:rPr lang="es-ES" smtClean="0"/>
              <a:pPr/>
              <a:t>14</a:t>
            </a:fld>
            <a:endParaRPr lang="es-E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9" name="Picture 2" descr="D:\Docum\----\Logo_of_Migrational_service_of_Ukraine.svg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61925" y="0"/>
            <a:ext cx="754063" cy="765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Прямоугольник 12"/>
          <p:cNvSpPr/>
          <p:nvPr/>
        </p:nvSpPr>
        <p:spPr>
          <a:xfrm>
            <a:off x="1515562" y="147700"/>
            <a:ext cx="6725913" cy="461665"/>
          </a:xfrm>
          <a:prstGeom prst="rect">
            <a:avLst/>
          </a:prstGeom>
          <a:effectLst>
            <a:outerShdw blurRad="50800" dist="38100" dir="16200000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>
            <a:spAutoFit/>
          </a:bodyPr>
          <a:lstStyle/>
          <a:p>
            <a:pPr algn="ctr">
              <a:defRPr/>
            </a:pPr>
            <a:r>
              <a:rPr lang="uk-UA" sz="2400" b="1" dirty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 стан претензійної та позовної роботи</a:t>
            </a:r>
          </a:p>
        </p:txBody>
      </p:sp>
      <p:graphicFrame>
        <p:nvGraphicFramePr>
          <p:cNvPr id="14" name="Диаграмма 13"/>
          <p:cNvGraphicFramePr>
            <a:graphicFrameLocks/>
          </p:cNvGraphicFramePr>
          <p:nvPr/>
        </p:nvGraphicFramePr>
        <p:xfrm>
          <a:off x="5683911" y="936346"/>
          <a:ext cx="3364991" cy="209214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pSp>
        <p:nvGrpSpPr>
          <p:cNvPr id="6153" name="Группа 51"/>
          <p:cNvGrpSpPr>
            <a:grpSpLocks/>
          </p:cNvGrpSpPr>
          <p:nvPr/>
        </p:nvGrpSpPr>
        <p:grpSpPr bwMode="auto">
          <a:xfrm>
            <a:off x="221005" y="828612"/>
            <a:ext cx="3553637" cy="1057439"/>
            <a:chOff x="369207" y="3324731"/>
            <a:chExt cx="7115479" cy="2411759"/>
          </a:xfrm>
        </p:grpSpPr>
        <p:sp>
          <p:nvSpPr>
            <p:cNvPr id="16" name="Скругленный прямоугольник 15"/>
            <p:cNvSpPr/>
            <p:nvPr/>
          </p:nvSpPr>
          <p:spPr>
            <a:xfrm>
              <a:off x="369207" y="3324731"/>
              <a:ext cx="6998302" cy="1918969"/>
            </a:xfrm>
            <a:prstGeom prst="roundRect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lang="uk-UA" sz="1200">
                <a:latin typeface="Calibri" pitchFamily="34" charset="0"/>
              </a:endParaRPr>
            </a:p>
          </p:txBody>
        </p:sp>
        <p:sp>
          <p:nvSpPr>
            <p:cNvPr id="6160" name="TextBox 11"/>
            <p:cNvSpPr txBox="1">
              <a:spLocks noChangeArrowheads="1"/>
            </p:cNvSpPr>
            <p:nvPr/>
          </p:nvSpPr>
          <p:spPr bwMode="auto">
            <a:xfrm>
              <a:off x="387719" y="3420012"/>
              <a:ext cx="7096967" cy="23164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just"/>
              <a:r>
                <a:rPr lang="uk-UA" sz="1000" dirty="0">
                  <a:latin typeface="Times New Roman" pitchFamily="18" charset="0"/>
                  <a:cs typeface="Times New Roman" pitchFamily="18" charset="0"/>
                </a:rPr>
                <a:t>        У 2025 році до УДМС у Чернігівській області надійшло </a:t>
              </a:r>
              <a:r>
                <a:rPr lang="uk-UA" sz="1000" b="1" dirty="0">
                  <a:latin typeface="Times New Roman" pitchFamily="18" charset="0"/>
                  <a:cs typeface="Times New Roman" pitchFamily="18" charset="0"/>
                </a:rPr>
                <a:t>75 позовів </a:t>
              </a:r>
              <a:r>
                <a:rPr lang="uk-UA" sz="1000" dirty="0">
                  <a:latin typeface="Times New Roman" pitchFamily="18" charset="0"/>
                  <a:cs typeface="Times New Roman" pitchFamily="18" charset="0"/>
                </a:rPr>
                <a:t>в адміністративних справах (у 2024 році – 62 позови).</a:t>
              </a:r>
            </a:p>
            <a:p>
              <a:pPr algn="just"/>
              <a:r>
                <a:rPr lang="uk-UA" sz="1000" dirty="0" smtClean="0">
                  <a:latin typeface="Times New Roman" pitchFamily="18" charset="0"/>
                  <a:cs typeface="Times New Roman" pitchFamily="18" charset="0"/>
                </a:rPr>
                <a:t>       Показник </a:t>
              </a:r>
              <a:r>
                <a:rPr lang="uk-UA" sz="1000" dirty="0">
                  <a:latin typeface="Times New Roman" pitchFamily="18" charset="0"/>
                  <a:cs typeface="Times New Roman" pitchFamily="18" charset="0"/>
                </a:rPr>
                <a:t>надходження адміністративних позовів у звітному періоді порівняно з попереднім роком зріс на </a:t>
              </a:r>
              <a:r>
                <a:rPr lang="uk-UA" sz="1000" dirty="0" smtClean="0">
                  <a:latin typeface="Times New Roman" pitchFamily="18" charset="0"/>
                  <a:cs typeface="Times New Roman" pitchFamily="18" charset="0"/>
                </a:rPr>
                <a:t>21%.</a:t>
              </a:r>
              <a:endParaRPr lang="ru-RU" sz="1000" dirty="0">
                <a:latin typeface="Times New Roman" pitchFamily="18" charset="0"/>
                <a:cs typeface="Times New Roman" pitchFamily="18" charset="0"/>
              </a:endParaRPr>
            </a:p>
            <a:p>
              <a:r>
                <a:rPr lang="uk-UA" sz="1000" dirty="0">
                  <a:latin typeface="Times New Roman" pitchFamily="18" charset="0"/>
                  <a:cs typeface="Times New Roman" pitchFamily="18" charset="0"/>
                </a:rPr>
                <a:t>        </a:t>
              </a:r>
            </a:p>
          </p:txBody>
        </p:sp>
      </p:grpSp>
      <p:pic>
        <p:nvPicPr>
          <p:cNvPr id="6154" name="Picture 14" descr="C:\Users\7401-ADMIN5\Downloads\1636035749_2-papik-pro-p-zakon-vektornii-risunok-2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935578" y="751234"/>
            <a:ext cx="1345996" cy="1439828"/>
          </a:xfrm>
          <a:prstGeom prst="rect">
            <a:avLst/>
          </a:prstGeom>
          <a:solidFill>
            <a:srgbClr val="B0E2EE"/>
          </a:solidFill>
          <a:ln w="9525">
            <a:noFill/>
            <a:miter lim="800000"/>
            <a:headEnd/>
            <a:tailEnd/>
          </a:ln>
        </p:spPr>
      </p:pic>
      <p:sp>
        <p:nvSpPr>
          <p:cNvPr id="6155" name="Rectangle 15"/>
          <p:cNvSpPr>
            <a:spLocks noChangeArrowheads="1"/>
          </p:cNvSpPr>
          <p:nvPr/>
        </p:nvSpPr>
        <p:spPr bwMode="auto">
          <a:xfrm>
            <a:off x="248717" y="1842656"/>
            <a:ext cx="2874873" cy="2484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0000" tIns="46800" rIns="90000" bIns="46800" anchor="ctr">
            <a:spAutoFit/>
          </a:bodyPr>
          <a:lstStyle/>
          <a:p>
            <a:pPr algn="just"/>
            <a:r>
              <a:rPr lang="uk-UA" sz="1000" b="1" dirty="0">
                <a:latin typeface="Times New Roman" pitchFamily="18" charset="0"/>
                <a:cs typeface="Times New Roman" pitchFamily="18" charset="0"/>
              </a:rPr>
              <a:t>        </a:t>
            </a:r>
            <a:endParaRPr lang="uk-UA" sz="9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156" name="Rectangle 16"/>
          <p:cNvSpPr>
            <a:spLocks noChangeArrowheads="1"/>
          </p:cNvSpPr>
          <p:nvPr/>
        </p:nvSpPr>
        <p:spPr bwMode="auto">
          <a:xfrm>
            <a:off x="3672230" y="2772462"/>
            <a:ext cx="3189428" cy="2637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0000" tIns="46800" rIns="90000" bIns="46800" anchor="ctr">
            <a:spAutoFit/>
          </a:bodyPr>
          <a:lstStyle/>
          <a:p>
            <a:r>
              <a:rPr lang="uk-UA" sz="1100" b="1" i="1" dirty="0" smtClean="0">
                <a:latin typeface="Times New Roman" pitchFamily="18" charset="0"/>
                <a:cs typeface="Times New Roman" pitchFamily="18" charset="0"/>
              </a:rPr>
              <a:t>Результати розгляду у розрізі </a:t>
            </a:r>
            <a:r>
              <a:rPr lang="uk-UA" sz="1100" b="1" i="1" dirty="0">
                <a:latin typeface="Times New Roman" pitchFamily="18" charset="0"/>
                <a:cs typeface="Times New Roman" pitchFamily="18" charset="0"/>
              </a:rPr>
              <a:t>категорій </a:t>
            </a:r>
            <a:r>
              <a:rPr lang="uk-UA" sz="1100" b="1" i="1" dirty="0" smtClean="0">
                <a:latin typeface="Times New Roman" pitchFamily="18" charset="0"/>
                <a:cs typeface="Times New Roman" pitchFamily="18" charset="0"/>
              </a:rPr>
              <a:t>справ</a:t>
            </a:r>
            <a:endParaRPr lang="uk-UA" sz="1100" b="1" i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Диаграмма 20"/>
          <p:cNvGraphicFramePr>
            <a:graphicFrameLocks/>
          </p:cNvGraphicFramePr>
          <p:nvPr/>
        </p:nvGraphicFramePr>
        <p:xfrm>
          <a:off x="3364990" y="2905049"/>
          <a:ext cx="5310836" cy="223845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6157" name="Номер слайда 11"/>
          <p:cNvSpPr>
            <a:spLocks noGrp="1"/>
          </p:cNvSpPr>
          <p:nvPr>
            <p:ph type="sldNum" sz="quarter" idx="12"/>
          </p:nvPr>
        </p:nvSpPr>
        <p:spPr>
          <a:xfrm>
            <a:off x="7010400" y="417513"/>
            <a:ext cx="2133600" cy="357187"/>
          </a:xfrm>
          <a:noFill/>
        </p:spPr>
        <p:txBody>
          <a:bodyPr/>
          <a:lstStyle/>
          <a:p>
            <a:fld id="{2B613270-5721-485B-9E9F-457D0D121C9A}" type="slidenum">
              <a:rPr lang="es-ES" smtClean="0"/>
              <a:pPr/>
              <a:t>15</a:t>
            </a:fld>
            <a:endParaRPr lang="es-ES" smtClean="0"/>
          </a:p>
        </p:txBody>
      </p:sp>
      <p:sp>
        <p:nvSpPr>
          <p:cNvPr id="6158" name="Прямоугольник 16"/>
          <p:cNvSpPr>
            <a:spLocks noChangeArrowheads="1"/>
          </p:cNvSpPr>
          <p:nvPr/>
        </p:nvSpPr>
        <p:spPr bwMode="auto">
          <a:xfrm>
            <a:off x="256033" y="3306813"/>
            <a:ext cx="288950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/>
            <a:r>
              <a:rPr lang="uk-UA" b="1" dirty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900" dirty="0"/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auto">
          <a:xfrm>
            <a:off x="5954572" y="803453"/>
            <a:ext cx="3189428" cy="2637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0000" tIns="46800" rIns="90000" bIns="46800" anchor="ctr">
            <a:spAutoFit/>
          </a:bodyPr>
          <a:lstStyle/>
          <a:p>
            <a:r>
              <a:rPr lang="uk-UA" sz="1100" b="1" i="1" dirty="0" smtClean="0">
                <a:latin typeface="Calibri" pitchFamily="34" charset="0"/>
                <a:cs typeface="Times New Roman" pitchFamily="18" charset="0"/>
              </a:rPr>
              <a:t>Адміністративні справи за позовами</a:t>
            </a:r>
            <a:endParaRPr lang="uk-UA" sz="1100" b="1" i="1" dirty="0"/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226773" y="1836115"/>
            <a:ext cx="2896818" cy="1426464"/>
          </a:xfrm>
          <a:prstGeom prst="round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uk-UA" sz="9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 2025 році</a:t>
            </a:r>
            <a:r>
              <a:rPr lang="uk-UA" sz="9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за участю </a:t>
            </a:r>
            <a:r>
              <a:rPr lang="uk-UA" sz="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УДМС у Чернігівській області у процесуальному </a:t>
            </a:r>
            <a:r>
              <a:rPr lang="uk-UA" sz="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статусі відповідача </a:t>
            </a:r>
            <a:r>
              <a:rPr lang="uk-UA" sz="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судами (у тому числі апеляційної та касаційної інстанцій) </a:t>
            </a:r>
            <a:r>
              <a:rPr lang="uk-UA" sz="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всього розглянуто 73 справи</a:t>
            </a:r>
            <a:r>
              <a:rPr lang="uk-UA" sz="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з них:</a:t>
            </a:r>
            <a:endParaRPr lang="ru-RU" sz="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uk-UA" sz="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16 адміністративних справ – на користь УДМС у Чернігівській області;</a:t>
            </a:r>
            <a:endParaRPr lang="ru-RU" sz="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uk-UA" sz="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51 адміністративна справа – не на користь УДМС у Чернігівській області;</a:t>
            </a:r>
          </a:p>
          <a:p>
            <a:pPr algn="just"/>
            <a:r>
              <a:rPr lang="uk-UA" sz="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6 адміністративних справ –</a:t>
            </a:r>
            <a:r>
              <a:rPr lang="ru-RU" sz="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8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залишено</a:t>
            </a:r>
            <a:r>
              <a:rPr lang="ru-RU" sz="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без </a:t>
            </a:r>
            <a:r>
              <a:rPr lang="ru-RU" sz="8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розгляду</a:t>
            </a:r>
            <a:endParaRPr lang="uk-UA" sz="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219454" y="3350361"/>
            <a:ext cx="2911451" cy="1375258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uk-UA" sz="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 2025 році</a:t>
            </a:r>
            <a:r>
              <a:rPr lang="uk-UA" sz="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за участю УДМС у Чернігівській області у процесуальному </a:t>
            </a:r>
            <a:r>
              <a:rPr lang="uk-UA" sz="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статусі</a:t>
            </a:r>
            <a:r>
              <a:rPr lang="uk-UA" sz="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позивача</a:t>
            </a:r>
            <a:r>
              <a:rPr lang="uk-UA" sz="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судами (у тому числі апеляційної та касаційної інстанцій) </a:t>
            </a:r>
            <a:r>
              <a:rPr lang="uk-UA" sz="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всього розглянуто 28 справ</a:t>
            </a:r>
            <a:r>
              <a:rPr lang="uk-UA" sz="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з них:</a:t>
            </a:r>
            <a:endParaRPr lang="ru-RU" sz="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uk-UA" sz="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24 – на користь</a:t>
            </a:r>
            <a:r>
              <a:rPr lang="uk-UA" sz="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УДМС у Чернігівській області (23 адміністративні справи, 1 господарська справа);</a:t>
            </a:r>
            <a:endParaRPr lang="ru-RU" sz="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uk-UA" sz="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 адміністративні справи – не на користь УДМС у Чернігівській області;</a:t>
            </a:r>
          </a:p>
          <a:p>
            <a:pPr algn="just"/>
            <a:r>
              <a:rPr lang="uk-UA" sz="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 адміністративну справу –</a:t>
            </a:r>
            <a:r>
              <a:rPr lang="ru-RU" sz="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8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залишено</a:t>
            </a:r>
            <a:r>
              <a:rPr lang="ru-RU" sz="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без </a:t>
            </a:r>
            <a:r>
              <a:rPr lang="ru-RU" sz="8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розгляду</a:t>
            </a:r>
            <a:r>
              <a:rPr lang="ru-RU" sz="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8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або</a:t>
            </a:r>
            <a:r>
              <a:rPr lang="ru-RU" sz="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8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закрито</a:t>
            </a:r>
            <a:r>
              <a:rPr lang="ru-RU" sz="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8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провадження</a:t>
            </a:r>
            <a:endParaRPr lang="ru-RU" sz="8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D:\Docum\----\Logo_of_Migrational_service_of_Ukraine.svg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61925" y="0"/>
            <a:ext cx="754063" cy="765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" name="Прямоугольник 21"/>
          <p:cNvSpPr/>
          <p:nvPr/>
        </p:nvSpPr>
        <p:spPr>
          <a:xfrm>
            <a:off x="1016758" y="27296"/>
            <a:ext cx="7970293" cy="707886"/>
          </a:xfrm>
          <a:prstGeom prst="rect">
            <a:avLst/>
          </a:prstGeom>
          <a:effectLst>
            <a:outerShdw blurRad="50800" dist="38100" dir="16200000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>
            <a:spAutoFit/>
          </a:bodyPr>
          <a:lstStyle/>
          <a:p>
            <a:pPr algn="ctr">
              <a:defRPr/>
            </a:pPr>
            <a:r>
              <a:rPr lang="uk-UA" b="1" dirty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Підвищення якості та посилення контролю щодо надання адміністративних послуг</a:t>
            </a:r>
            <a:endParaRPr lang="ru-RU" b="1" dirty="0">
              <a:solidFill>
                <a:schemeClr val="bg1">
                  <a:lumMod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7" name="Rectangle 1"/>
          <p:cNvSpPr>
            <a:spLocks noChangeArrowheads="1"/>
          </p:cNvSpPr>
          <p:nvPr/>
        </p:nvSpPr>
        <p:spPr bwMode="auto">
          <a:xfrm>
            <a:off x="187325" y="865188"/>
            <a:ext cx="4902200" cy="1325562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90000" tIns="46800" rIns="90000" bIns="46800" anchor="ctr">
            <a:spAutoFit/>
          </a:bodyPr>
          <a:lstStyle/>
          <a:p>
            <a:pPr algn="just">
              <a:defRPr/>
            </a:pPr>
            <a:r>
              <a:rPr lang="uk-UA" sz="1000" b="1" dirty="0"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uk-UA" sz="1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За 2025 рік надійшло:</a:t>
            </a:r>
            <a:endParaRPr lang="ru-RU" sz="1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buFont typeface="Wingdings" pitchFamily="2" charset="2"/>
              <a:buChar char="q"/>
              <a:defRPr/>
            </a:pPr>
            <a:r>
              <a:rPr lang="uk-UA" sz="1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1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uk-UA" sz="1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1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електронного сервісу «Громадське опитування щодо якості послуг, які надаються ДМС» 1557  повідомлення, з них: </a:t>
            </a:r>
          </a:p>
          <a:p>
            <a:pPr algn="just">
              <a:defRPr/>
            </a:pPr>
            <a:r>
              <a:rPr lang="uk-UA" sz="1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1535 з оцінкою «відмінно» або «добре» (98,6 %), 16 задовільних, 2 без оцінки та 4 «</a:t>
            </a:r>
            <a:r>
              <a:rPr lang="uk-UA" sz="1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незадовільних».</a:t>
            </a:r>
            <a:endParaRPr lang="ru-RU" sz="1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buFont typeface="Wingdings" pitchFamily="2" charset="2"/>
              <a:buChar char="q"/>
              <a:defRPr/>
            </a:pPr>
            <a:r>
              <a:rPr lang="uk-UA" sz="1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Всі </a:t>
            </a:r>
            <a:r>
              <a:rPr lang="uk-UA" sz="1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звернення аналізуються та опрацьовуються в день надходження. У разі отримання скарги в той же день з’ясовуються обставини її виникнення. Порушень законодавства з боку працівників підрозділів не встановлено.</a:t>
            </a:r>
            <a:endParaRPr lang="ru-RU" sz="1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440" name="Rectangle 1"/>
          <p:cNvSpPr>
            <a:spLocks noChangeArrowheads="1"/>
          </p:cNvSpPr>
          <p:nvPr/>
        </p:nvSpPr>
        <p:spPr bwMode="auto">
          <a:xfrm>
            <a:off x="541414" y="2402510"/>
            <a:ext cx="3789362" cy="4022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000" tIns="46800" rIns="90000" bIns="46800" anchor="ctr">
            <a:spAutoFit/>
          </a:bodyPr>
          <a:lstStyle/>
          <a:p>
            <a:pPr algn="ctr"/>
            <a:r>
              <a:rPr lang="uk-UA" sz="1000" b="1" dirty="0">
                <a:latin typeface="Times New Roman" pitchFamily="18" charset="0"/>
                <a:cs typeface="Times New Roman" pitchFamily="18" charset="0"/>
              </a:rPr>
              <a:t>Відгуки з електронного сервісу «Громадське опитування щодо якості послуг,  які надаються ДМС» за 2025 рік</a:t>
            </a:r>
            <a:r>
              <a:rPr lang="uk-UA" sz="1000" dirty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Rectangle 1"/>
          <p:cNvSpPr>
            <a:spLocks noChangeArrowheads="1"/>
          </p:cNvSpPr>
          <p:nvPr/>
        </p:nvSpPr>
        <p:spPr bwMode="auto">
          <a:xfrm>
            <a:off x="5445125" y="942975"/>
            <a:ext cx="3529013" cy="1171575"/>
          </a:xfrm>
          <a:prstGeom prst="rect">
            <a:avLst/>
          </a:prstGeom>
          <a:solidFill>
            <a:schemeClr val="bg1"/>
          </a:solidFill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lIns="90000" tIns="46800" rIns="90000" bIns="46800" anchor="ctr">
            <a:spAutoFit/>
          </a:bodyPr>
          <a:lstStyle/>
          <a:p>
            <a:pPr indent="450850" algn="just">
              <a:defRPr/>
            </a:pPr>
            <a:r>
              <a:rPr lang="uk-UA" sz="1000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</a:t>
            </a:r>
            <a:r>
              <a:rPr lang="uk-UA" sz="1000" dirty="0">
                <a:solidFill>
                  <a:schemeClr val="tx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дійснювалась інформаційно-роз’яснювальна робота щодо дотримання вимог міграційного законодавства шляхом розміщення інформаційних матеріалів:</a:t>
            </a:r>
          </a:p>
          <a:p>
            <a:pPr indent="450850" algn="just">
              <a:buFont typeface="Wingdings" pitchFamily="2" charset="2"/>
              <a:buChar char="ü"/>
              <a:defRPr/>
            </a:pPr>
            <a:r>
              <a:rPr lang="uk-UA" sz="1000" dirty="0">
                <a:solidFill>
                  <a:schemeClr val="tx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на офіційному сайті ДМС - 33 </a:t>
            </a:r>
            <a:r>
              <a:rPr lang="uk-UA" sz="1000" dirty="0" smtClean="0">
                <a:solidFill>
                  <a:schemeClr val="tx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публікації;</a:t>
            </a:r>
            <a:endParaRPr lang="uk-UA" sz="1000" dirty="0">
              <a:solidFill>
                <a:schemeClr val="tx1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indent="450850" algn="just">
              <a:buFont typeface="Wingdings" pitchFamily="2" charset="2"/>
              <a:buChar char="ü"/>
              <a:defRPr/>
            </a:pPr>
            <a:r>
              <a:rPr lang="uk-UA" sz="1000" dirty="0" smtClean="0">
                <a:solidFill>
                  <a:schemeClr val="tx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на офіційній </a:t>
            </a:r>
            <a:r>
              <a:rPr lang="uk-UA" sz="1000" dirty="0">
                <a:solidFill>
                  <a:schemeClr val="tx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сторінці Управління в </a:t>
            </a:r>
            <a:r>
              <a:rPr lang="en-US" sz="1000" dirty="0" err="1">
                <a:solidFill>
                  <a:schemeClr val="tx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Facebook</a:t>
            </a:r>
            <a:r>
              <a:rPr lang="uk-UA" sz="1000" dirty="0">
                <a:solidFill>
                  <a:schemeClr val="tx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– 168;</a:t>
            </a:r>
          </a:p>
          <a:p>
            <a:pPr indent="450850" algn="just">
              <a:buFont typeface="Wingdings" pitchFamily="2" charset="2"/>
              <a:buChar char="ü"/>
              <a:defRPr/>
            </a:pPr>
            <a:r>
              <a:rPr lang="uk-UA" sz="1000" dirty="0" smtClean="0">
                <a:solidFill>
                  <a:schemeClr val="tx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на сайтах </a:t>
            </a:r>
            <a:r>
              <a:rPr lang="uk-UA" sz="1000" dirty="0">
                <a:solidFill>
                  <a:schemeClr val="tx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РДА, міських (селищних) рад – 251;</a:t>
            </a:r>
          </a:p>
          <a:p>
            <a:pPr indent="450850" algn="just">
              <a:buFont typeface="Wingdings" pitchFamily="2" charset="2"/>
              <a:buChar char="ü"/>
              <a:defRPr/>
            </a:pPr>
            <a:r>
              <a:rPr lang="uk-UA" sz="1000" dirty="0">
                <a:solidFill>
                  <a:schemeClr val="tx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 друкованих ЗМІ – 4;</a:t>
            </a:r>
          </a:p>
        </p:txBody>
      </p:sp>
      <p:sp>
        <p:nvSpPr>
          <p:cNvPr id="18442" name="Rectangle 5"/>
          <p:cNvSpPr>
            <a:spLocks noChangeArrowheads="1"/>
          </p:cNvSpPr>
          <p:nvPr/>
        </p:nvSpPr>
        <p:spPr bwMode="auto">
          <a:xfrm>
            <a:off x="5500688" y="2511425"/>
            <a:ext cx="3500437" cy="709613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lIns="90000" tIns="46800" rIns="90000" bIns="46800" anchor="ctr">
            <a:spAutoFit/>
          </a:bodyPr>
          <a:lstStyle/>
          <a:p>
            <a:pPr indent="450850" algn="just"/>
            <a:r>
              <a:rPr lang="uk-UA" sz="1000" dirty="0">
                <a:latin typeface="Times New Roman" pitchFamily="18" charset="0"/>
                <a:cs typeface="Calibri" pitchFamily="34" charset="0"/>
              </a:rPr>
              <a:t>Консультування громадян з питань діяльності міграційної служби відбувається за номером телефонної </a:t>
            </a:r>
            <a:r>
              <a:rPr lang="uk-UA" sz="1000" b="1" dirty="0">
                <a:solidFill>
                  <a:srgbClr val="FF4343"/>
                </a:solidFill>
                <a:latin typeface="Times New Roman" pitchFamily="18" charset="0"/>
                <a:cs typeface="Calibri" pitchFamily="34" charset="0"/>
              </a:rPr>
              <a:t>0462-666-185</a:t>
            </a:r>
            <a:r>
              <a:rPr lang="uk-UA" sz="1000" dirty="0">
                <a:latin typeface="Times New Roman" pitchFamily="18" charset="0"/>
                <a:cs typeface="Calibri" pitchFamily="34" charset="0"/>
              </a:rPr>
              <a:t>, а також у повідомленнях, які надходять на офіційну сторінку Управління у </a:t>
            </a:r>
            <a:r>
              <a:rPr lang="uk-UA" sz="1000" dirty="0" err="1">
                <a:latin typeface="Times New Roman" pitchFamily="18" charset="0"/>
                <a:cs typeface="Calibri" pitchFamily="34" charset="0"/>
              </a:rPr>
              <a:t>Facebook</a:t>
            </a:r>
            <a:r>
              <a:rPr lang="uk-UA" sz="1000" dirty="0">
                <a:latin typeface="Times New Roman" pitchFamily="18" charset="0"/>
                <a:cs typeface="Calibri" pitchFamily="34" charset="0"/>
              </a:rPr>
              <a:t>. </a:t>
            </a:r>
            <a:endParaRPr lang="uk-UA" sz="1000" dirty="0"/>
          </a:p>
        </p:txBody>
      </p:sp>
      <p:sp>
        <p:nvSpPr>
          <p:cNvPr id="26" name="Rectangle 1"/>
          <p:cNvSpPr>
            <a:spLocks noChangeArrowheads="1"/>
          </p:cNvSpPr>
          <p:nvPr/>
        </p:nvSpPr>
        <p:spPr bwMode="auto">
          <a:xfrm>
            <a:off x="5508625" y="3443288"/>
            <a:ext cx="3494088" cy="1479509"/>
          </a:xfrm>
          <a:prstGeom prst="rect">
            <a:avLst/>
          </a:prstGeom>
          <a:solidFill>
            <a:schemeClr val="bg1"/>
          </a:solidFill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lIns="90000" tIns="46800" rIns="90000" bIns="46800" anchor="ctr">
            <a:spAutoFit/>
          </a:bodyPr>
          <a:lstStyle/>
          <a:p>
            <a:pPr indent="450850" algn="just"/>
            <a:r>
              <a:rPr lang="uk-UA" sz="1000" dirty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На телефонну </a:t>
            </a:r>
            <a:r>
              <a:rPr lang="uk-UA" sz="1000" b="1" dirty="0">
                <a:solidFill>
                  <a:srgbClr val="FF4343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«гарячу лінію» </a:t>
            </a:r>
            <a:r>
              <a:rPr lang="uk-UA" sz="1000" dirty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дзвінки приймаються без перерви на обід з 09:00 до 18:00 з понеділка по четвер та з 09:00 до 17:00 в п’ятницю. </a:t>
            </a:r>
          </a:p>
          <a:p>
            <a:pPr indent="450850" algn="just"/>
            <a:r>
              <a:rPr lang="uk-UA" sz="1000" dirty="0">
                <a:solidFill>
                  <a:schemeClr val="tx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За 2025 рік надійшло </a:t>
            </a:r>
            <a:r>
              <a:rPr lang="uk-UA" sz="1000" b="1" dirty="0">
                <a:solidFill>
                  <a:schemeClr val="tx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5275</a:t>
            </a:r>
            <a:r>
              <a:rPr lang="uk-UA" sz="1000" dirty="0">
                <a:solidFill>
                  <a:schemeClr val="tx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uk-UA" sz="1000" dirty="0" smtClean="0">
                <a:solidFill>
                  <a:schemeClr val="tx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звернень, що на 6,6 % більше ніж у 2024 році (4949).</a:t>
            </a:r>
            <a:endParaRPr lang="ru-RU" sz="1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450850" algn="just"/>
            <a:r>
              <a:rPr lang="uk-UA" sz="1000" dirty="0">
                <a:solidFill>
                  <a:schemeClr val="tx1"/>
                </a:solidFill>
                <a:latin typeface="Times New Roman" pitchFamily="18" charset="0"/>
                <a:cs typeface="Calibri" pitchFamily="34" charset="0"/>
              </a:rPr>
              <a:t>Всі звернення громадян, що надходили на телефон «гарячої лінії» мали консультаційний характер.</a:t>
            </a:r>
          </a:p>
          <a:p>
            <a:pPr indent="450850" algn="just"/>
            <a:r>
              <a:rPr lang="uk-UA" sz="1000" dirty="0">
                <a:solidFill>
                  <a:schemeClr val="tx1"/>
                </a:solidFill>
                <a:latin typeface="Times New Roman" pitchFamily="18" charset="0"/>
                <a:cs typeface="Calibri" pitchFamily="34" charset="0"/>
              </a:rPr>
              <a:t>Скарг на роботу територіальних підрозділів не надходило.</a:t>
            </a:r>
            <a:endParaRPr lang="uk-UA" sz="1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8444" name="Picture 7" descr="Телефон эмодзи клипарт. Бесплатная загрузка. | Creazilla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248275" y="2181225"/>
            <a:ext cx="531813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45" name="Номер слайда 12"/>
          <p:cNvSpPr>
            <a:spLocks noGrp="1"/>
          </p:cNvSpPr>
          <p:nvPr>
            <p:ph type="sldNum" sz="quarter" idx="12"/>
          </p:nvPr>
        </p:nvSpPr>
        <p:spPr>
          <a:xfrm>
            <a:off x="7010400" y="439738"/>
            <a:ext cx="2133600" cy="357187"/>
          </a:xfrm>
          <a:noFill/>
        </p:spPr>
        <p:txBody>
          <a:bodyPr/>
          <a:lstStyle/>
          <a:p>
            <a:fld id="{F017C988-8C52-409C-AB8A-43F8FE4B3B97}" type="slidenum">
              <a:rPr lang="es-ES" smtClean="0"/>
              <a:pPr/>
              <a:t>16</a:t>
            </a:fld>
            <a:endParaRPr lang="es-ES" smtClean="0"/>
          </a:p>
        </p:txBody>
      </p:sp>
      <p:graphicFrame>
        <p:nvGraphicFramePr>
          <p:cNvPr id="12" name="Диаграмма 11"/>
          <p:cNvGraphicFramePr/>
          <p:nvPr/>
        </p:nvGraphicFramePr>
        <p:xfrm>
          <a:off x="346252" y="2926994"/>
          <a:ext cx="4086758" cy="221650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D:\Docum\----\Logo_of_Migrational_service_of_Ukraine.svg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61925" y="0"/>
            <a:ext cx="754063" cy="765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9" name="Text Box 394"/>
          <p:cNvSpPr txBox="1">
            <a:spLocks noChangeArrowheads="1"/>
          </p:cNvSpPr>
          <p:nvPr/>
        </p:nvSpPr>
        <p:spPr bwMode="auto">
          <a:xfrm>
            <a:off x="1271588" y="206375"/>
            <a:ext cx="7000875" cy="4001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defRPr/>
            </a:pPr>
            <a:r>
              <a:rPr lang="uk-UA" b="1" dirty="0" err="1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Безбар’єрність</a:t>
            </a:r>
            <a:endParaRPr lang="uk-UA" b="1" dirty="0">
              <a:solidFill>
                <a:schemeClr val="bg1">
                  <a:lumMod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9468" name="Номер слайда 11"/>
          <p:cNvSpPr>
            <a:spLocks noGrp="1"/>
          </p:cNvSpPr>
          <p:nvPr>
            <p:ph type="sldNum" sz="quarter" idx="12"/>
          </p:nvPr>
        </p:nvSpPr>
        <p:spPr>
          <a:xfrm>
            <a:off x="7010400" y="439738"/>
            <a:ext cx="2133600" cy="357187"/>
          </a:xfrm>
          <a:noFill/>
        </p:spPr>
        <p:txBody>
          <a:bodyPr/>
          <a:lstStyle/>
          <a:p>
            <a:fld id="{8ED45690-529C-4EC2-BCF2-5B410BEF7F29}" type="slidenum">
              <a:rPr lang="es-ES" smtClean="0"/>
              <a:pPr/>
              <a:t>17</a:t>
            </a:fld>
            <a:endParaRPr lang="es-ES" smtClean="0"/>
          </a:p>
        </p:txBody>
      </p:sp>
      <p:pic>
        <p:nvPicPr>
          <p:cNvPr id="1026" name="Picture 2" descr="D:\Обмен\До публ звіту\Безбар\Коллаж безбарєрність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73743" y="1334571"/>
            <a:ext cx="5107537" cy="3259376"/>
          </a:xfrm>
          <a:prstGeom prst="rect">
            <a:avLst/>
          </a:prstGeom>
          <a:noFill/>
        </p:spPr>
      </p:pic>
      <p:sp>
        <p:nvSpPr>
          <p:cNvPr id="15" name="Rectangle 1"/>
          <p:cNvSpPr>
            <a:spLocks noChangeArrowheads="1"/>
          </p:cNvSpPr>
          <p:nvPr/>
        </p:nvSpPr>
        <p:spPr bwMode="auto">
          <a:xfrm>
            <a:off x="980237" y="834413"/>
            <a:ext cx="7659014" cy="309958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lIns="90000" tIns="46800" rIns="90000" bIns="46800" anchor="ctr">
            <a:spAutoFit/>
          </a:bodyPr>
          <a:lstStyle/>
          <a:p>
            <a:r>
              <a:rPr lang="uk-UA" sz="1400" dirty="0" err="1" smtClean="0">
                <a:latin typeface="Times New Roman" pitchFamily="18" charset="0"/>
                <a:cs typeface="Times New Roman" pitchFamily="18" charset="0"/>
              </a:rPr>
              <a:t>Безбар’єрність</a:t>
            </a:r>
            <a:r>
              <a:rPr lang="uk-UA" sz="1400" dirty="0" smtClean="0">
                <a:latin typeface="Times New Roman" pitchFamily="18" charset="0"/>
                <a:cs typeface="Times New Roman" pitchFamily="18" charset="0"/>
              </a:rPr>
              <a:t> - створюємо умови надання адміністративних послуг, в яких буде комфортно всім</a:t>
            </a:r>
            <a:endParaRPr lang="uk-UA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 flipH="1">
            <a:off x="109726" y="1309421"/>
            <a:ext cx="3664916" cy="1543507"/>
          </a:xfrm>
          <a:prstGeom prst="roundRect">
            <a:avLst/>
          </a:prstGeom>
          <a:solidFill>
            <a:schemeClr val="accent5"/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uk-UA" sz="1100" dirty="0" smtClean="0">
                <a:latin typeface="Times New Roman" pitchFamily="18" charset="0"/>
                <a:cs typeface="Times New Roman" pitchFamily="18" charset="0"/>
              </a:rPr>
              <a:t>У рамках реалізації «Національної стратегії із створення </a:t>
            </a:r>
            <a:r>
              <a:rPr lang="uk-UA" sz="1100" dirty="0" err="1" smtClean="0">
                <a:latin typeface="Times New Roman" pitchFamily="18" charset="0"/>
                <a:cs typeface="Times New Roman" pitchFamily="18" charset="0"/>
              </a:rPr>
              <a:t>безбар’єрного</a:t>
            </a:r>
            <a:r>
              <a:rPr lang="uk-UA" sz="1100" dirty="0" smtClean="0">
                <a:latin typeface="Times New Roman" pitchFamily="18" charset="0"/>
                <a:cs typeface="Times New Roman" pitchFamily="18" charset="0"/>
              </a:rPr>
              <a:t> простору в Україні на період до 2030 року» керівництво Управління Державної міграційної служби України в Чернігівській області постійно працює у напрямку створення безперешкодного середовища для всіх груп населення, забезпечення рівних можливостей кожній людині реалізовувати свої права, отримувати послуги на рівні з іншими шляхом інтегрування </a:t>
            </a:r>
            <a:r>
              <a:rPr lang="uk-UA" sz="1100" dirty="0" err="1" smtClean="0">
                <a:latin typeface="Times New Roman" pitchFamily="18" charset="0"/>
                <a:cs typeface="Times New Roman" pitchFamily="18" charset="0"/>
              </a:rPr>
              <a:t>безбар’єрності</a:t>
            </a:r>
            <a:endParaRPr lang="ru-RU" sz="11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1" name="Схема 20"/>
          <p:cNvGraphicFramePr/>
          <p:nvPr/>
        </p:nvGraphicFramePr>
        <p:xfrm>
          <a:off x="124358" y="3050438"/>
          <a:ext cx="3635654" cy="177027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D:\Docum\----\Logo_of_Migrational_service_of_Ukraine.svg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61925" y="0"/>
            <a:ext cx="754063" cy="765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9" name="Text Box 394"/>
          <p:cNvSpPr txBox="1">
            <a:spLocks noChangeArrowheads="1"/>
          </p:cNvSpPr>
          <p:nvPr/>
        </p:nvSpPr>
        <p:spPr bwMode="auto">
          <a:xfrm>
            <a:off x="1271588" y="206375"/>
            <a:ext cx="7000875" cy="4001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defRPr/>
            </a:pPr>
            <a:r>
              <a:rPr lang="uk-UA" b="1" dirty="0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«Я – Ветеран»</a:t>
            </a:r>
            <a:endParaRPr lang="uk-UA" b="1" dirty="0">
              <a:solidFill>
                <a:schemeClr val="bg1">
                  <a:lumMod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8" name="Rectangle 1"/>
          <p:cNvSpPr>
            <a:spLocks noChangeArrowheads="1"/>
          </p:cNvSpPr>
          <p:nvPr/>
        </p:nvSpPr>
        <p:spPr bwMode="auto">
          <a:xfrm>
            <a:off x="128588" y="849313"/>
            <a:ext cx="3609975" cy="833178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90000" tIns="46800" rIns="90000" bIns="46800" anchor="ctr">
            <a:spAutoFit/>
          </a:bodyPr>
          <a:lstStyle/>
          <a:p>
            <a:pPr algn="just">
              <a:defRPr/>
            </a:pPr>
            <a:r>
              <a:rPr lang="uk-UA" sz="1200" dirty="0" smtClean="0">
                <a:latin typeface="Times New Roman" pitchFamily="18" charset="0"/>
                <a:cs typeface="Times New Roman" pitchFamily="18" charset="0"/>
              </a:rPr>
              <a:t>Реалізація доручення Президента України та Міністра внутрішніх справ України щодо розвитку ветеранської політики з питань підтримки та працевлаштування ветеранів війни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491" name="Номер слайда 11"/>
          <p:cNvSpPr>
            <a:spLocks noGrp="1"/>
          </p:cNvSpPr>
          <p:nvPr>
            <p:ph type="sldNum" sz="quarter" idx="12"/>
          </p:nvPr>
        </p:nvSpPr>
        <p:spPr>
          <a:xfrm>
            <a:off x="7010400" y="450850"/>
            <a:ext cx="2133600" cy="357188"/>
          </a:xfrm>
          <a:noFill/>
        </p:spPr>
        <p:txBody>
          <a:bodyPr/>
          <a:lstStyle/>
          <a:p>
            <a:fld id="{1D443B1E-DB74-40FF-8C42-63BDF4A04CC7}" type="slidenum">
              <a:rPr lang="es-ES" smtClean="0"/>
              <a:pPr/>
              <a:t>18</a:t>
            </a:fld>
            <a:endParaRPr lang="es-ES" smtClean="0"/>
          </a:p>
        </p:txBody>
      </p:sp>
      <p:sp>
        <p:nvSpPr>
          <p:cNvPr id="13" name="AutoShape 73"/>
          <p:cNvSpPr>
            <a:spLocks noChangeArrowheads="1"/>
          </p:cNvSpPr>
          <p:nvPr/>
        </p:nvSpPr>
        <p:spPr bwMode="auto">
          <a:xfrm>
            <a:off x="4031487" y="929665"/>
            <a:ext cx="1250087" cy="657733"/>
          </a:xfrm>
          <a:custGeom>
            <a:avLst/>
            <a:gdLst>
              <a:gd name="G0" fmla="+- 16200 0 0"/>
              <a:gd name="G1" fmla="+- 5400 0 0"/>
              <a:gd name="G2" fmla="+- 21600 0 5400"/>
              <a:gd name="G3" fmla="+- 10800 0 5400"/>
              <a:gd name="G4" fmla="+- 21600 0 16200"/>
              <a:gd name="G5" fmla="*/ G4 G3 10800"/>
              <a:gd name="G6" fmla="+- 21600 0 G5"/>
              <a:gd name="T0" fmla="*/ 16200 w 21600"/>
              <a:gd name="T1" fmla="*/ 0 h 21600"/>
              <a:gd name="T2" fmla="*/ 0 w 21600"/>
              <a:gd name="T3" fmla="*/ 10800 h 21600"/>
              <a:gd name="T4" fmla="*/ 16200 w 21600"/>
              <a:gd name="T5" fmla="*/ 21600 h 21600"/>
              <a:gd name="T6" fmla="*/ 21600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G1 h 21600"/>
              <a:gd name="T14" fmla="*/ G6 w 21600"/>
              <a:gd name="T15" fmla="*/ G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ln/>
          <a:extLst>
            <a:ext uri="{91240B29-F687-4F45-9708-019B960494DF}"/>
            <a:ext uri="{AF507438-7753-43E0-B8FC-AC1667EBCBE1}"/>
          </a:extLst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b="1" kern="0">
              <a:solidFill>
                <a:srgbClr val="000000"/>
              </a:solidFill>
            </a:endParaRPr>
          </a:p>
        </p:txBody>
      </p:sp>
      <p:pic>
        <p:nvPicPr>
          <p:cNvPr id="2050" name="Picture 2" descr="D:\Обмен\До публ звіту\Ветерани\532787188_1085210987130510_4565103877540437582_n.jpg"/>
          <p:cNvPicPr>
            <a:picLocks noChangeAspect="1" noChangeArrowheads="1"/>
          </p:cNvPicPr>
          <p:nvPr/>
        </p:nvPicPr>
        <p:blipFill>
          <a:blip r:embed="rId4" cstate="print"/>
          <a:srcRect t="4268"/>
          <a:stretch>
            <a:fillRect/>
          </a:stretch>
        </p:blipFill>
        <p:spPr bwMode="auto">
          <a:xfrm>
            <a:off x="5411361" y="833934"/>
            <a:ext cx="1600633" cy="1148485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</p:pic>
      <p:pic>
        <p:nvPicPr>
          <p:cNvPr id="2051" name="Picture 3" descr="D:\Обмен\До публ звіту\Ветерани\532565347_1085210980463844_956046788882029808_n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82879" y="1794347"/>
            <a:ext cx="2286236" cy="3048315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</p:pic>
      <p:pic>
        <p:nvPicPr>
          <p:cNvPr id="2052" name="Picture 4" descr="D:\Обмен\До публ звіту\Ветерани\565122787_1139855091666099_6098375866349072177_n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969202" y="2134990"/>
            <a:ext cx="2969972" cy="1979498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</p:pic>
      <p:sp>
        <p:nvSpPr>
          <p:cNvPr id="20" name="Нашивка 19"/>
          <p:cNvSpPr/>
          <p:nvPr/>
        </p:nvSpPr>
        <p:spPr>
          <a:xfrm>
            <a:off x="1894637" y="219458"/>
            <a:ext cx="380390" cy="373076"/>
          </a:xfrm>
          <a:prstGeom prst="chevron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uk-UA" altLang="en-US" b="1" kern="0">
              <a:solidFill>
                <a:srgbClr val="000000"/>
              </a:solidFill>
            </a:endParaRPr>
          </a:p>
        </p:txBody>
      </p:sp>
      <p:grpSp>
        <p:nvGrpSpPr>
          <p:cNvPr id="2" name="Группа 26"/>
          <p:cNvGrpSpPr/>
          <p:nvPr/>
        </p:nvGrpSpPr>
        <p:grpSpPr>
          <a:xfrm>
            <a:off x="1955602" y="1814170"/>
            <a:ext cx="4306212" cy="3300070"/>
            <a:chOff x="1999492" y="1843430"/>
            <a:chExt cx="4306212" cy="3300070"/>
          </a:xfrm>
        </p:grpSpPr>
        <p:graphicFrame>
          <p:nvGraphicFramePr>
            <p:cNvPr id="23" name="Схема 22"/>
            <p:cNvGraphicFramePr/>
            <p:nvPr/>
          </p:nvGraphicFramePr>
          <p:xfrm>
            <a:off x="1999492" y="1843430"/>
            <a:ext cx="4306212" cy="3300070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7" r:lo="rId8" r:qs="rId9" r:cs="rId10"/>
            </a:graphicData>
          </a:graphic>
        </p:graphicFrame>
        <p:sp>
          <p:nvSpPr>
            <p:cNvPr id="19" name="Прямоугольник 18"/>
            <p:cNvSpPr/>
            <p:nvPr/>
          </p:nvSpPr>
          <p:spPr>
            <a:xfrm>
              <a:off x="3394255" y="2962613"/>
              <a:ext cx="1587398" cy="738664"/>
            </a:xfrm>
            <a:prstGeom prst="rect">
              <a:avLst/>
            </a:prstGeom>
            <a:effectLst>
              <a:outerShdw blurRad="76200" dir="13500000" sy="23000" kx="1200000" algn="br" rotWithShape="0">
                <a:prstClr val="black">
                  <a:alpha val="2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pPr algn="ctr"/>
              <a:r>
                <a:rPr lang="uk-UA" sz="1400" b="1" dirty="0" smtClean="0">
                  <a:latin typeface="Times New Roman" pitchFamily="18" charset="0"/>
                  <a:cs typeface="Times New Roman" pitchFamily="18" charset="0"/>
                </a:rPr>
                <a:t>Меморандум</a:t>
              </a:r>
            </a:p>
            <a:p>
              <a:pPr algn="ctr"/>
              <a:r>
                <a:rPr lang="uk-UA" sz="1400" b="1" dirty="0" smtClean="0">
                  <a:latin typeface="Times New Roman" pitchFamily="18" charset="0"/>
                  <a:cs typeface="Times New Roman" pitchFamily="18" charset="0"/>
                </a:rPr>
                <a:t> про співпрацю</a:t>
              </a:r>
            </a:p>
            <a:p>
              <a:pPr algn="ctr"/>
              <a:r>
                <a:rPr lang="uk-UA" sz="1400" b="1" dirty="0" smtClean="0">
                  <a:latin typeface="Times New Roman" pitchFamily="18" charset="0"/>
                  <a:cs typeface="Times New Roman" pitchFamily="18" charset="0"/>
                </a:rPr>
                <a:t>між: </a:t>
              </a:r>
              <a:endParaRPr lang="uk-UA" sz="1400" b="1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26" name="Прямоугольник 25"/>
          <p:cNvSpPr/>
          <p:nvPr/>
        </p:nvSpPr>
        <p:spPr>
          <a:xfrm>
            <a:off x="7059169" y="848520"/>
            <a:ext cx="199705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uk-UA" sz="900" dirty="0" smtClean="0">
                <a:latin typeface="Times New Roman" pitchFamily="18" charset="0"/>
                <a:cs typeface="Times New Roman" pitchFamily="18" charset="0"/>
              </a:rPr>
              <a:t>Реалізація проекту </a:t>
            </a:r>
            <a:r>
              <a:rPr lang="uk-UA" sz="900" b="1" dirty="0" smtClean="0">
                <a:latin typeface="Times New Roman" pitchFamily="18" charset="0"/>
                <a:cs typeface="Times New Roman" pitchFamily="18" charset="0"/>
              </a:rPr>
              <a:t>«Я – Ветеран», </a:t>
            </a:r>
            <a:r>
              <a:rPr lang="uk-UA" sz="900" dirty="0" smtClean="0">
                <a:latin typeface="Times New Roman" pitchFamily="18" charset="0"/>
                <a:cs typeface="Times New Roman" pitchFamily="18" charset="0"/>
              </a:rPr>
              <a:t>спрямованого на забезпечення надання соціальної підтримки та якісних послуг з урахуванням усіх потреб Захисникам та Захисницям, які повернулися додому  з передової та адаптуються до цивільного життя;</a:t>
            </a:r>
            <a:endParaRPr lang="uk-UA" sz="9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5885078" y="4154451"/>
            <a:ext cx="3258922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uk-UA" sz="900" dirty="0" smtClean="0">
                <a:latin typeface="Times New Roman" pitchFamily="18" charset="0"/>
                <a:cs typeface="Times New Roman" pitchFamily="18" charset="0"/>
              </a:rPr>
              <a:t>Участь у міжвідомчих брифінгах щодо працевлаштування та соціальної інтеграції ветеранів та </a:t>
            </a:r>
            <a:r>
              <a:rPr lang="uk-UA" sz="900" dirty="0" err="1" smtClean="0">
                <a:latin typeface="Times New Roman" pitchFamily="18" charset="0"/>
                <a:cs typeface="Times New Roman" pitchFamily="18" charset="0"/>
              </a:rPr>
              <a:t>ветеранок</a:t>
            </a:r>
            <a:r>
              <a:rPr lang="uk-UA" sz="900" dirty="0" smtClean="0">
                <a:latin typeface="Times New Roman" pitchFamily="18" charset="0"/>
                <a:cs typeface="Times New Roman" pitchFamily="18" charset="0"/>
              </a:rPr>
              <a:t> у рамках реалізації доручення Президента України та Міністра внутрішніх справ щодо розвитку ветеранської політики з питань підтримки та працевлаштування ветеранів війни.</a:t>
            </a:r>
            <a:endParaRPr lang="uk-UA" sz="9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D:\Docum\----\Logo_of_Migrational_service_of_Ukraine.svg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61925" y="0"/>
            <a:ext cx="754063" cy="765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9" name="Text Box 394"/>
          <p:cNvSpPr txBox="1">
            <a:spLocks noChangeArrowheads="1"/>
          </p:cNvSpPr>
          <p:nvPr/>
        </p:nvSpPr>
        <p:spPr bwMode="auto">
          <a:xfrm>
            <a:off x="1271588" y="206375"/>
            <a:ext cx="7000875" cy="4000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defRPr/>
            </a:pPr>
            <a:r>
              <a:rPr lang="uk-UA" b="1" dirty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Пріоритетні напрямки роботи</a:t>
            </a:r>
          </a:p>
        </p:txBody>
      </p:sp>
      <p:sp>
        <p:nvSpPr>
          <p:cNvPr id="101" name="Flowchart: Decision 79"/>
          <p:cNvSpPr/>
          <p:nvPr/>
        </p:nvSpPr>
        <p:spPr>
          <a:xfrm>
            <a:off x="772351" y="2092147"/>
            <a:ext cx="1374775" cy="1527759"/>
          </a:xfrm>
          <a:prstGeom prst="flowChartDecision">
            <a:avLst/>
          </a:prstGeom>
          <a:solidFill>
            <a:srgbClr val="FFFF00"/>
          </a:solidFill>
          <a:ln>
            <a:solidFill>
              <a:schemeClr val="bg1">
                <a:lumMod val="65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 prstMaterial="plastic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102" name="TextBox 93"/>
          <p:cNvSpPr txBox="1"/>
          <p:nvPr/>
        </p:nvSpPr>
        <p:spPr>
          <a:xfrm>
            <a:off x="838341" y="2530413"/>
            <a:ext cx="1202601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uk-UA" altLang="zh-CN" b="1" dirty="0">
                <a:solidFill>
                  <a:srgbClr val="33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微软雅黑" panose="020B0503020204020204" pitchFamily="34" charset="-122"/>
                <a:cs typeface="Arial" pitchFamily="34" charset="0"/>
              </a:rPr>
              <a:t>на </a:t>
            </a:r>
            <a:r>
              <a:rPr lang="uk-UA" altLang="zh-CN" b="1" dirty="0" smtClean="0">
                <a:solidFill>
                  <a:srgbClr val="33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微软雅黑" panose="020B0503020204020204" pitchFamily="34" charset="-122"/>
                <a:cs typeface="Arial" pitchFamily="34" charset="0"/>
              </a:rPr>
              <a:t>2026</a:t>
            </a:r>
            <a:endParaRPr lang="uk-UA" altLang="zh-CN" b="1" dirty="0">
              <a:solidFill>
                <a:srgbClr val="3333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ea typeface="微软雅黑" panose="020B0503020204020204" pitchFamily="34" charset="-122"/>
              <a:cs typeface="Arial" pitchFamily="34" charset="0"/>
            </a:endParaRPr>
          </a:p>
          <a:p>
            <a:pPr algn="ctr">
              <a:defRPr/>
            </a:pPr>
            <a:r>
              <a:rPr lang="uk-UA" altLang="zh-CN" b="1" dirty="0">
                <a:solidFill>
                  <a:srgbClr val="33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微软雅黑" panose="020B0503020204020204" pitchFamily="34" charset="-122"/>
                <a:cs typeface="Arial" pitchFamily="34" charset="0"/>
              </a:rPr>
              <a:t>рік</a:t>
            </a:r>
            <a:endParaRPr lang="zh-CN" altLang="en-US" b="1" dirty="0">
              <a:solidFill>
                <a:srgbClr val="3333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ea typeface="微软雅黑" panose="020B0503020204020204" pitchFamily="34" charset="-122"/>
              <a:cs typeface="Arial" pitchFamily="34" charset="0"/>
            </a:endParaRPr>
          </a:p>
        </p:txBody>
      </p:sp>
      <p:sp>
        <p:nvSpPr>
          <p:cNvPr id="21520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7010400" y="439738"/>
            <a:ext cx="2133600" cy="357187"/>
          </a:xfrm>
          <a:noFill/>
        </p:spPr>
        <p:txBody>
          <a:bodyPr/>
          <a:lstStyle/>
          <a:p>
            <a:fld id="{C1DCEE76-C438-4587-B01A-0461677DEEFD}" type="slidenum">
              <a:rPr lang="es-ES" smtClean="0"/>
              <a:pPr/>
              <a:t>19</a:t>
            </a:fld>
            <a:endParaRPr lang="es-ES" smtClean="0"/>
          </a:p>
        </p:txBody>
      </p:sp>
      <p:graphicFrame>
        <p:nvGraphicFramePr>
          <p:cNvPr id="8" name="Схема 7"/>
          <p:cNvGraphicFramePr/>
          <p:nvPr/>
        </p:nvGraphicFramePr>
        <p:xfrm>
          <a:off x="2648103" y="1163117"/>
          <a:ext cx="6071615" cy="334553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2" descr="D:\Docum\----\Logo_of_Migrational_service_of_Ukraine.svg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61925" y="0"/>
            <a:ext cx="754063" cy="765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" name="Прямоугольник 24"/>
          <p:cNvSpPr/>
          <p:nvPr/>
        </p:nvSpPr>
        <p:spPr>
          <a:xfrm>
            <a:off x="1062038" y="41275"/>
            <a:ext cx="7959725" cy="40011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uk-UA" b="1" dirty="0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Структура УДМС у Чернігівській області</a:t>
            </a:r>
            <a:endParaRPr lang="uk-UA" b="1" dirty="0">
              <a:solidFill>
                <a:schemeClr val="bg1">
                  <a:lumMod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32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7010400" y="428625"/>
            <a:ext cx="2133600" cy="357188"/>
          </a:xfrm>
          <a:noFill/>
        </p:spPr>
        <p:txBody>
          <a:bodyPr/>
          <a:lstStyle/>
          <a:p>
            <a:fld id="{005FB756-3EC3-45B1-BFD2-060F9CEB2BF3}" type="slidenum">
              <a:rPr lang="es-ES" smtClean="0"/>
              <a:pPr/>
              <a:t>2</a:t>
            </a:fld>
            <a:endParaRPr lang="es-ES" smtClean="0"/>
          </a:p>
        </p:txBody>
      </p:sp>
      <p:sp>
        <p:nvSpPr>
          <p:cNvPr id="11" name="Скругленный прямоугольник 10"/>
          <p:cNvSpPr/>
          <p:nvPr/>
        </p:nvSpPr>
        <p:spPr>
          <a:xfrm flipH="1">
            <a:off x="811984" y="2040941"/>
            <a:ext cx="1514250" cy="1053389"/>
          </a:xfrm>
          <a:prstGeom prst="roundRect">
            <a:avLst/>
          </a:prstGeom>
          <a:solidFill>
            <a:srgbClr val="92D050"/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Апарат УДМС у Чернігівській області</a:t>
            </a:r>
            <a:endParaRPr lang="ru-RU" sz="12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2" name="Схема 11"/>
          <p:cNvGraphicFramePr/>
          <p:nvPr/>
        </p:nvGraphicFramePr>
        <p:xfrm>
          <a:off x="3367431" y="854305"/>
          <a:ext cx="2528620" cy="401030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sp>
        <p:nvSpPr>
          <p:cNvPr id="13" name="Стрелка вправо 12"/>
          <p:cNvSpPr/>
          <p:nvPr/>
        </p:nvSpPr>
        <p:spPr>
          <a:xfrm>
            <a:off x="2611524" y="2362810"/>
            <a:ext cx="468174" cy="380390"/>
          </a:xfrm>
          <a:prstGeom prst="rightArrow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Овал 14"/>
          <p:cNvSpPr/>
          <p:nvPr/>
        </p:nvSpPr>
        <p:spPr>
          <a:xfrm>
            <a:off x="6773873" y="1953158"/>
            <a:ext cx="1682498" cy="1221638"/>
          </a:xfrm>
          <a:prstGeom prst="ellipse">
            <a:avLst/>
          </a:prstGeom>
          <a:solidFill>
            <a:srgbClr val="FFFF00"/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152 фактично працюючих працівників</a:t>
            </a:r>
          </a:p>
          <a:p>
            <a:pPr algn="ctr"/>
            <a:endParaRPr lang="ru-RU" sz="1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Стрелка вправо 9"/>
          <p:cNvSpPr/>
          <p:nvPr/>
        </p:nvSpPr>
        <p:spPr>
          <a:xfrm>
            <a:off x="6055764" y="2361591"/>
            <a:ext cx="468174" cy="380390"/>
          </a:xfrm>
          <a:prstGeom prst="rightArrow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2963467"/>
            <a:ext cx="8731045" cy="810815"/>
          </a:xfrm>
        </p:spPr>
        <p:txBody>
          <a:bodyPr/>
          <a:lstStyle/>
          <a:p>
            <a:pPr algn="ctr">
              <a:defRPr/>
            </a:pPr>
            <a:r>
              <a:rPr lang="uk-UA" sz="3600" dirty="0" smtClean="0">
                <a:ln w="12700">
                  <a:solidFill>
                    <a:schemeClr val="bg2"/>
                  </a:solidFill>
                  <a:prstDash val="solid"/>
                </a:ln>
                <a:solidFill>
                  <a:schemeClr val="bg2">
                    <a:lumMod val="20000"/>
                    <a:lumOff val="80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alibri" pitchFamily="34" charset="0"/>
                <a:ea typeface="+mn-ea"/>
                <a:cs typeface="Calibri" pitchFamily="34" charset="0"/>
              </a:rPr>
              <a:t>Юлія КРАН</a:t>
            </a:r>
            <a:endParaRPr lang="ru-RU" sz="3600" dirty="0" smtClean="0">
              <a:ln w="12700">
                <a:solidFill>
                  <a:schemeClr val="bg2"/>
                </a:solidFill>
                <a:prstDash val="solid"/>
              </a:ln>
              <a:solidFill>
                <a:schemeClr val="bg2">
                  <a:lumMod val="20000"/>
                  <a:lumOff val="80000"/>
                </a:schemeClr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Calibri" pitchFamily="34" charset="0"/>
              <a:ea typeface="+mn-ea"/>
              <a:cs typeface="Calibri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-1" y="3806430"/>
            <a:ext cx="8731045" cy="567928"/>
          </a:xfrm>
        </p:spPr>
        <p:txBody>
          <a:bodyPr/>
          <a:lstStyle/>
          <a:p>
            <a:pPr algn="ctr">
              <a:defRPr/>
            </a:pPr>
            <a:r>
              <a:rPr lang="uk-UA" sz="3200" b="1" dirty="0" err="1" smtClean="0">
                <a:ln w="12700">
                  <a:solidFill>
                    <a:schemeClr val="bg2"/>
                  </a:solidFill>
                  <a:prstDash val="solid"/>
                </a:ln>
                <a:solidFill>
                  <a:schemeClr val="bg2">
                    <a:lumMod val="20000"/>
                    <a:lumOff val="80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alibri" pitchFamily="34" charset="0"/>
                <a:cs typeface="Calibri" pitchFamily="34" charset="0"/>
              </a:rPr>
              <a:t>Т.в.о</a:t>
            </a:r>
            <a:r>
              <a:rPr lang="uk-UA" sz="3200" b="1" dirty="0" smtClean="0">
                <a:ln w="12700">
                  <a:solidFill>
                    <a:schemeClr val="bg2"/>
                  </a:solidFill>
                  <a:prstDash val="solid"/>
                </a:ln>
                <a:solidFill>
                  <a:schemeClr val="bg2">
                    <a:lumMod val="20000"/>
                    <a:lumOff val="80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alibri" pitchFamily="34" charset="0"/>
                <a:cs typeface="Calibri" pitchFamily="34" charset="0"/>
              </a:rPr>
              <a:t>. начальника УДМС у Чернігівській області</a:t>
            </a:r>
          </a:p>
          <a:p>
            <a:pPr>
              <a:defRPr/>
            </a:pPr>
            <a:endParaRPr lang="ru-RU" dirty="0"/>
          </a:p>
        </p:txBody>
      </p:sp>
      <p:pic>
        <p:nvPicPr>
          <p:cNvPr id="22532" name="Picture 2" descr="D:\Docum\----\Logo_of_Migrational_service_of_Ukraine.svg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643313" y="241300"/>
            <a:ext cx="1693862" cy="1717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Заголовок 7"/>
          <p:cNvSpPr txBox="1">
            <a:spLocks/>
          </p:cNvSpPr>
          <p:nvPr/>
        </p:nvSpPr>
        <p:spPr bwMode="gray">
          <a:xfrm>
            <a:off x="0" y="2202426"/>
            <a:ext cx="9144000" cy="631673"/>
          </a:xfrm>
          <a:prstGeom prst="rect">
            <a:avLst/>
          </a:prstGeom>
          <a:noFill/>
          <a:ln w="38100" cap="flat" cmpd="sng" algn="ctr">
            <a:noFill/>
            <a:prstDash val="solid"/>
            <a:miter lim="800000"/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0" rIns="0" anchor="b">
            <a:normAutofit fontScale="92500" lnSpcReduction="20000"/>
          </a:bodyPr>
          <a:lstStyle/>
          <a:p>
            <a:pPr algn="ctr" eaLnBrk="1" fontAlgn="auto" hangingPunct="1">
              <a:lnSpc>
                <a:spcPct val="110000"/>
              </a:lnSpc>
              <a:spcAft>
                <a:spcPts val="0"/>
              </a:spcAft>
              <a:defRPr/>
            </a:pPr>
            <a:r>
              <a:rPr lang="uk-UA" sz="4000" b="1" kern="0" dirty="0">
                <a:ln w="12700">
                  <a:solidFill>
                    <a:schemeClr val="bg2"/>
                  </a:solidFill>
                  <a:prstDash val="solid"/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alibri" pitchFamily="34" charset="0"/>
                <a:cs typeface="Calibri" pitchFamily="34" charset="0"/>
              </a:rPr>
              <a:t>ДЯКУЮ ЗА УВАГУ!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2" descr="D:\Docum\----\Logo_of_Migrational_service_of_Ukraine.svg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61925" y="0"/>
            <a:ext cx="754063" cy="765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" name="Прямоугольник 24"/>
          <p:cNvSpPr/>
          <p:nvPr/>
        </p:nvSpPr>
        <p:spPr>
          <a:xfrm>
            <a:off x="1062038" y="41275"/>
            <a:ext cx="7959725" cy="70802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uk-UA" b="1" dirty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Результати роботи з питань громадянства, паспортизації,    </a:t>
            </a:r>
          </a:p>
          <a:p>
            <a:pPr algn="ctr">
              <a:defRPr/>
            </a:pPr>
            <a:r>
              <a:rPr lang="uk-UA" b="1" dirty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реєстрації та еміграції</a:t>
            </a:r>
          </a:p>
        </p:txBody>
      </p:sp>
      <p:sp>
        <p:nvSpPr>
          <p:cNvPr id="1030" name="Rectangle 11"/>
          <p:cNvSpPr>
            <a:spLocks noChangeArrowheads="1"/>
          </p:cNvSpPr>
          <p:nvPr/>
        </p:nvSpPr>
        <p:spPr bwMode="auto">
          <a:xfrm>
            <a:off x="190500" y="876300"/>
            <a:ext cx="8648700" cy="525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000" tIns="46800" rIns="90000" bIns="46800" anchor="ctr">
            <a:spAutoFit/>
          </a:bodyPr>
          <a:lstStyle/>
          <a:p>
            <a:pPr indent="450850" algn="just"/>
            <a:r>
              <a:rPr lang="uk-UA" sz="1400">
                <a:latin typeface="Times New Roman" pitchFamily="18" charset="0"/>
                <a:cs typeface="Calibri" pitchFamily="34" charset="0"/>
              </a:rPr>
              <a:t>Упродовж 2025 року в Управлінні Державної міграційної служби України в Чернігівській області було оформлено близько 70 000 біометричних документів, з них:</a:t>
            </a:r>
            <a:endParaRPr lang="uk-UA" sz="1400"/>
          </a:p>
        </p:txBody>
      </p:sp>
      <p:graphicFrame>
        <p:nvGraphicFramePr>
          <p:cNvPr id="10" name="Диаграмма 10"/>
          <p:cNvGraphicFramePr>
            <a:graphicFrameLocks/>
          </p:cNvGraphicFramePr>
          <p:nvPr/>
        </p:nvGraphicFramePr>
        <p:xfrm>
          <a:off x="241642" y="1478368"/>
          <a:ext cx="5098453" cy="319604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1031" name="TextBox 11"/>
          <p:cNvSpPr txBox="1">
            <a:spLocks noChangeArrowheads="1"/>
          </p:cNvSpPr>
          <p:nvPr/>
        </p:nvSpPr>
        <p:spPr bwMode="auto">
          <a:xfrm>
            <a:off x="4357688" y="1444625"/>
            <a:ext cx="4473575" cy="1385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uk-UA" sz="1200" dirty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uk-UA" sz="1200" b="1" u="sng" dirty="0">
                <a:latin typeface="Times New Roman" pitchFamily="18" charset="0"/>
                <a:cs typeface="Times New Roman" pitchFamily="18" charset="0"/>
              </a:rPr>
              <a:t> 27 658 </a:t>
            </a:r>
            <a:r>
              <a:rPr lang="uk-UA" sz="1200" dirty="0">
                <a:latin typeface="Times New Roman" pitchFamily="18" charset="0"/>
                <a:cs typeface="Times New Roman" pitchFamily="18" charset="0"/>
              </a:rPr>
              <a:t>паспортів  громадянина  України   у  формі  ID-картки;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uk-UA" sz="1200" dirty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uk-UA" sz="1200" b="1" u="sng" dirty="0">
                <a:latin typeface="Times New Roman" pitchFamily="18" charset="0"/>
                <a:cs typeface="Times New Roman" pitchFamily="18" charset="0"/>
              </a:rPr>
              <a:t>42 301 </a:t>
            </a:r>
            <a:r>
              <a:rPr lang="uk-UA" sz="1200" dirty="0">
                <a:latin typeface="Times New Roman" pitchFamily="18" charset="0"/>
                <a:cs typeface="Times New Roman" pitchFamily="18" charset="0"/>
              </a:rPr>
              <a:t>паспортів громадянина України  для виїзду за кордон.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uk-UA" sz="1200" dirty="0">
                <a:latin typeface="Times New Roman" pitchFamily="18" charset="0"/>
                <a:cs typeface="Times New Roman" pitchFamily="18" charset="0"/>
              </a:rPr>
              <a:t>Також     у    звітному    періоді  </a:t>
            </a:r>
            <a:r>
              <a:rPr lang="uk-UA" sz="1200" dirty="0" err="1">
                <a:latin typeface="Times New Roman" pitchFamily="18" charset="0"/>
                <a:cs typeface="Times New Roman" pitchFamily="18" charset="0"/>
              </a:rPr>
              <a:t>вклеєно</a:t>
            </a:r>
            <a:r>
              <a:rPr lang="uk-UA" sz="1200" dirty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uk-UA" sz="1200" b="1" u="sng" dirty="0">
                <a:latin typeface="Times New Roman" pitchFamily="18" charset="0"/>
                <a:cs typeface="Times New Roman" pitchFamily="18" charset="0"/>
              </a:rPr>
              <a:t>9550</a:t>
            </a:r>
            <a:r>
              <a:rPr lang="uk-UA" sz="1200" dirty="0">
                <a:latin typeface="Times New Roman" pitchFamily="18" charset="0"/>
                <a:cs typeface="Times New Roman" pitchFamily="18" charset="0"/>
              </a:rPr>
              <a:t> фотокарток до паспорта громадянина України зразка 1994 року у </a:t>
            </a:r>
            <a:r>
              <a:rPr lang="uk-UA" sz="1200" dirty="0" smtClean="0">
                <a:latin typeface="Times New Roman" pitchFamily="18" charset="0"/>
                <a:cs typeface="Times New Roman" pitchFamily="18" charset="0"/>
              </a:rPr>
              <a:t>зв’язку </a:t>
            </a:r>
            <a:r>
              <a:rPr lang="uk-UA" sz="1200" dirty="0">
                <a:latin typeface="Times New Roman" pitchFamily="18" charset="0"/>
                <a:cs typeface="Times New Roman" pitchFamily="18" charset="0"/>
              </a:rPr>
              <a:t>із досягненням 25-  та  45-річного віку;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uk-UA" sz="1200" dirty="0"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uk-UA" sz="1200" dirty="0" smtClean="0">
                <a:latin typeface="Times New Roman" pitchFamily="18" charset="0"/>
                <a:cs typeface="Times New Roman" pitchFamily="18" charset="0"/>
              </a:rPr>
              <a:t>прийнято </a:t>
            </a:r>
            <a:r>
              <a:rPr lang="uk-UA" sz="1200" b="1" u="sng" dirty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uk-UA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1200" dirty="0" smtClean="0">
                <a:latin typeface="Times New Roman" pitchFamily="18" charset="0"/>
                <a:cs typeface="Times New Roman" pitchFamily="18" charset="0"/>
              </a:rPr>
              <a:t>рішення про оформлення документів для </a:t>
            </a:r>
            <a:r>
              <a:rPr lang="uk-UA" sz="1200" dirty="0">
                <a:latin typeface="Times New Roman" pitchFamily="18" charset="0"/>
                <a:cs typeface="Times New Roman" pitchFamily="18" charset="0"/>
              </a:rPr>
              <a:t>виїзду громадянина України за кордон на постійне місце проживання.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32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7010400" y="428625"/>
            <a:ext cx="2133600" cy="357188"/>
          </a:xfrm>
          <a:noFill/>
        </p:spPr>
        <p:txBody>
          <a:bodyPr/>
          <a:lstStyle/>
          <a:p>
            <a:fld id="{005FB756-3EC3-45B1-BFD2-060F9CEB2BF3}" type="slidenum">
              <a:rPr lang="es-ES" smtClean="0"/>
              <a:pPr/>
              <a:t>3</a:t>
            </a:fld>
            <a:endParaRPr lang="es-ES" smtClean="0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425695" y="2940482"/>
            <a:ext cx="4440619" cy="1739900"/>
          </a:xfrm>
          <a:prstGeom prst="roundRect">
            <a:avLst/>
          </a:prstGeom>
          <a:solidFill>
            <a:srgbClr val="DCF8FC"/>
          </a:solidFill>
        </p:spPr>
        <p:style>
          <a:lnRef idx="1">
            <a:schemeClr val="accent6"/>
          </a:lnRef>
          <a:fillRef idx="1003">
            <a:schemeClr val="lt1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indent="450850" algn="just">
              <a:defRPr/>
            </a:pPr>
            <a:r>
              <a:rPr lang="uk-UA" sz="1400" dirty="0" smtClean="0">
                <a:latin typeface="Times New Roman" pitchFamily="18" charset="0"/>
                <a:cs typeface="Calibri" pitchFamily="34" charset="0"/>
              </a:rPr>
              <a:t>Протягом </a:t>
            </a:r>
            <a:r>
              <a:rPr lang="uk-UA" sz="1400" dirty="0">
                <a:latin typeface="Times New Roman" pitchFamily="18" charset="0"/>
                <a:cs typeface="Calibri" pitchFamily="34" charset="0"/>
              </a:rPr>
              <a:t>2025 року з Управління було </a:t>
            </a:r>
            <a:r>
              <a:rPr lang="uk-UA" sz="1400" b="1" dirty="0" err="1">
                <a:solidFill>
                  <a:schemeClr val="accent2"/>
                </a:solidFill>
                <a:latin typeface="Times New Roman" pitchFamily="18" charset="0"/>
                <a:cs typeface="Calibri" pitchFamily="34" charset="0"/>
              </a:rPr>
              <a:t>переслано</a:t>
            </a:r>
            <a:r>
              <a:rPr lang="uk-UA" sz="1400" dirty="0">
                <a:solidFill>
                  <a:srgbClr val="0070C0"/>
                </a:solidFill>
                <a:latin typeface="Times New Roman" pitchFamily="18" charset="0"/>
                <a:cs typeface="Calibri" pitchFamily="34" charset="0"/>
              </a:rPr>
              <a:t> </a:t>
            </a:r>
            <a:r>
              <a:rPr lang="uk-UA" sz="14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Calibri" pitchFamily="34" charset="0"/>
              </a:rPr>
              <a:t>415 паспортних </a:t>
            </a:r>
            <a:r>
              <a:rPr lang="uk-UA" sz="1400" b="1" dirty="0">
                <a:solidFill>
                  <a:srgbClr val="33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Calibri" pitchFamily="34" charset="0"/>
              </a:rPr>
              <a:t>документів</a:t>
            </a:r>
            <a:r>
              <a:rPr lang="uk-UA" sz="1400" dirty="0">
                <a:latin typeface="Times New Roman" pitchFamily="18" charset="0"/>
                <a:cs typeface="Calibri" pitchFamily="34" charset="0"/>
              </a:rPr>
              <a:t>, з них:</a:t>
            </a:r>
            <a:endParaRPr lang="ru-RU" sz="1400" dirty="0"/>
          </a:p>
          <a:p>
            <a:pPr indent="450850" algn="just">
              <a:defRPr/>
            </a:pPr>
            <a:r>
              <a:rPr lang="uk-UA" sz="14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Calibri" pitchFamily="34" charset="0"/>
              </a:rPr>
              <a:t>237</a:t>
            </a:r>
            <a:r>
              <a:rPr lang="uk-UA" sz="1400" dirty="0">
                <a:latin typeface="Times New Roman" pitchFamily="18" charset="0"/>
                <a:cs typeface="Calibri" pitchFamily="34" charset="0"/>
              </a:rPr>
              <a:t> - по території України;</a:t>
            </a:r>
            <a:endParaRPr lang="ru-RU" sz="1400" dirty="0"/>
          </a:p>
          <a:p>
            <a:pPr indent="450850" algn="just">
              <a:defRPr/>
            </a:pPr>
            <a:r>
              <a:rPr lang="uk-UA" sz="14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Calibri" pitchFamily="34" charset="0"/>
              </a:rPr>
              <a:t>178</a:t>
            </a:r>
            <a:r>
              <a:rPr lang="uk-UA" sz="1400" dirty="0" smtClean="0">
                <a:latin typeface="Times New Roman" pitchFamily="18" charset="0"/>
                <a:cs typeface="Calibri" pitchFamily="34" charset="0"/>
              </a:rPr>
              <a:t>  - </a:t>
            </a:r>
            <a:r>
              <a:rPr lang="uk-UA" sz="1400" dirty="0">
                <a:latin typeface="Times New Roman" pitchFamily="18" charset="0"/>
                <a:cs typeface="Calibri" pitchFamily="34" charset="0"/>
              </a:rPr>
              <a:t>за </a:t>
            </a:r>
            <a:r>
              <a:rPr lang="uk-UA" sz="1400" dirty="0" smtClean="0">
                <a:latin typeface="Times New Roman" pitchFamily="18" charset="0"/>
                <a:cs typeface="Calibri" pitchFamily="34" charset="0"/>
              </a:rPr>
              <a:t>кордон. </a:t>
            </a:r>
            <a:endParaRPr lang="uk-UA" sz="1400" dirty="0">
              <a:latin typeface="Times New Roman" pitchFamily="18" charset="0"/>
              <a:cs typeface="Calibri" pitchFamily="34" charset="0"/>
            </a:endParaRPr>
          </a:p>
          <a:p>
            <a:pPr indent="450850" algn="just">
              <a:defRPr/>
            </a:pPr>
            <a:r>
              <a:rPr lang="uk-UA" sz="1400" dirty="0" smtClean="0">
                <a:latin typeface="Times New Roman" pitchFamily="18" charset="0"/>
                <a:cs typeface="Calibri" pitchFamily="34" charset="0"/>
              </a:rPr>
              <a:t>З них </a:t>
            </a:r>
            <a:r>
              <a:rPr lang="uk-UA" sz="1400" dirty="0">
                <a:latin typeface="Times New Roman" pitchFamily="18" charset="0"/>
                <a:cs typeface="Calibri" pitchFamily="34" charset="0"/>
              </a:rPr>
              <a:t>найбільше паспортів </a:t>
            </a:r>
            <a:r>
              <a:rPr lang="uk-UA" sz="1400" dirty="0" err="1" smtClean="0">
                <a:latin typeface="Times New Roman" pitchFamily="18" charset="0"/>
                <a:cs typeface="Calibri" pitchFamily="34" charset="0"/>
              </a:rPr>
              <a:t>переслано</a:t>
            </a:r>
            <a:r>
              <a:rPr lang="uk-UA" sz="1400" dirty="0" smtClean="0">
                <a:latin typeface="Times New Roman" pitchFamily="18" charset="0"/>
                <a:cs typeface="Calibri" pitchFamily="34" charset="0"/>
              </a:rPr>
              <a:t> </a:t>
            </a:r>
            <a:r>
              <a:rPr lang="uk-UA" sz="1400" dirty="0">
                <a:latin typeface="Times New Roman" pitchFamily="18" charset="0"/>
                <a:cs typeface="Calibri" pitchFamily="34" charset="0"/>
              </a:rPr>
              <a:t>до Республіки Польща  та  Федеративної Республіки Німеччина.</a:t>
            </a:r>
            <a:endParaRPr lang="uk-UA" sz="1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3" name="Picture 2" descr="D:\Docum\----\Logo_of_Migrational_service_of_Ukraine.svg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61925" y="0"/>
            <a:ext cx="754063" cy="765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" name="Прямоугольник 24"/>
          <p:cNvSpPr/>
          <p:nvPr/>
        </p:nvSpPr>
        <p:spPr>
          <a:xfrm>
            <a:off x="1062038" y="41275"/>
            <a:ext cx="7959725" cy="70802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uk-UA" b="1" dirty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Оформлення біометричних документів у територіальних підрозділах</a:t>
            </a:r>
            <a:endParaRPr lang="ru-RU" b="1" dirty="0">
              <a:solidFill>
                <a:schemeClr val="bg1">
                  <a:lumMod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8" name="Диаграмма 6"/>
          <p:cNvGraphicFramePr>
            <a:graphicFrameLocks/>
          </p:cNvGraphicFramePr>
          <p:nvPr/>
        </p:nvGraphicFramePr>
        <p:xfrm>
          <a:off x="4467225" y="686359"/>
          <a:ext cx="4676775" cy="41751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2055" name="TextBox 7"/>
          <p:cNvSpPr txBox="1">
            <a:spLocks noChangeArrowheads="1"/>
          </p:cNvSpPr>
          <p:nvPr/>
        </p:nvSpPr>
        <p:spPr bwMode="auto">
          <a:xfrm>
            <a:off x="5276850" y="800100"/>
            <a:ext cx="3241675" cy="430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1100" b="1" dirty="0" err="1">
                <a:latin typeface="Times New Roman" pitchFamily="18" charset="0"/>
                <a:cs typeface="Times New Roman" pitchFamily="18" charset="0"/>
              </a:rPr>
              <a:t>Оформлення</a:t>
            </a:r>
            <a:r>
              <a:rPr lang="ru-RU" sz="1100" b="1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1100" b="1" dirty="0" err="1">
                <a:latin typeface="Times New Roman" pitchFamily="18" charset="0"/>
                <a:cs typeface="Times New Roman" pitchFamily="18" charset="0"/>
              </a:rPr>
              <a:t>паспортів</a:t>
            </a:r>
            <a:r>
              <a:rPr lang="ru-RU" sz="1100" b="1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1100" b="1" dirty="0" err="1">
                <a:latin typeface="Times New Roman" pitchFamily="18" charset="0"/>
                <a:cs typeface="Times New Roman" pitchFamily="18" charset="0"/>
              </a:rPr>
              <a:t>громадянина</a:t>
            </a:r>
            <a:r>
              <a:rPr lang="ru-RU" sz="11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dirty="0" err="1">
                <a:latin typeface="Times New Roman" pitchFamily="18" charset="0"/>
                <a:cs typeface="Times New Roman" pitchFamily="18" charset="0"/>
              </a:rPr>
              <a:t>України</a:t>
            </a:r>
            <a:r>
              <a:rPr lang="ru-RU" sz="11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/>
            <a:r>
              <a:rPr lang="ru-RU" sz="1100" b="1" dirty="0">
                <a:latin typeface="Times New Roman" pitchFamily="18" charset="0"/>
                <a:cs typeface="Times New Roman" pitchFamily="18" charset="0"/>
              </a:rPr>
              <a:t>для </a:t>
            </a:r>
            <a:r>
              <a:rPr lang="ru-RU" sz="1100" b="1" dirty="0" err="1">
                <a:latin typeface="Times New Roman" pitchFamily="18" charset="0"/>
                <a:cs typeface="Times New Roman" pitchFamily="18" charset="0"/>
              </a:rPr>
              <a:t>виїзду</a:t>
            </a:r>
            <a:r>
              <a:rPr lang="ru-RU" sz="1100" b="1" dirty="0">
                <a:latin typeface="Times New Roman" pitchFamily="18" charset="0"/>
                <a:cs typeface="Times New Roman" pitchFamily="18" charset="0"/>
              </a:rPr>
              <a:t> за кордон за </a:t>
            </a:r>
            <a:r>
              <a:rPr lang="ru-RU" sz="1100" b="1" dirty="0" smtClean="0">
                <a:latin typeface="Times New Roman" pitchFamily="18" charset="0"/>
                <a:cs typeface="Times New Roman" pitchFamily="18" charset="0"/>
              </a:rPr>
              <a:t>2025</a:t>
            </a:r>
            <a:endParaRPr lang="ru-RU" sz="11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9" name="Диаграмма 9"/>
          <p:cNvGraphicFramePr>
            <a:graphicFrameLocks/>
          </p:cNvGraphicFramePr>
          <p:nvPr/>
        </p:nvGraphicFramePr>
        <p:xfrm>
          <a:off x="-263589" y="790233"/>
          <a:ext cx="4397376" cy="41116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2056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7010400" y="428625"/>
            <a:ext cx="2133600" cy="357188"/>
          </a:xfrm>
          <a:noFill/>
        </p:spPr>
        <p:txBody>
          <a:bodyPr/>
          <a:lstStyle/>
          <a:p>
            <a:fld id="{A0C1C208-C08D-4EDF-B7F1-E1C948878CBB}" type="slidenum">
              <a:rPr lang="es-ES" smtClean="0"/>
              <a:pPr/>
              <a:t>4</a:t>
            </a:fld>
            <a:endParaRPr lang="es-E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2" descr="D:\Docum\----\Logo_of_Migrational_service_of_Ukraine.svg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61925" y="0"/>
            <a:ext cx="754063" cy="765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" name="Прямоугольник 24"/>
          <p:cNvSpPr/>
          <p:nvPr/>
        </p:nvSpPr>
        <p:spPr>
          <a:xfrm>
            <a:off x="982663" y="188913"/>
            <a:ext cx="7256462" cy="40005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uk-UA" b="1" dirty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Питання Громадянства</a:t>
            </a:r>
          </a:p>
        </p:txBody>
      </p:sp>
      <p:sp>
        <p:nvSpPr>
          <p:cNvPr id="73729" name="Rectangle 1"/>
          <p:cNvSpPr>
            <a:spLocks noChangeArrowheads="1"/>
          </p:cNvSpPr>
          <p:nvPr/>
        </p:nvSpPr>
        <p:spPr bwMode="auto">
          <a:xfrm>
            <a:off x="98425" y="952500"/>
            <a:ext cx="4370388" cy="525463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90000" tIns="46800" rIns="90000" bIns="46800" anchor="ctr">
            <a:spAutoFit/>
          </a:bodyPr>
          <a:lstStyle/>
          <a:p>
            <a:pPr algn="just">
              <a:defRPr/>
            </a:pPr>
            <a:r>
              <a:rPr lang="uk-UA" sz="1400" dirty="0">
                <a:solidFill>
                  <a:schemeClr val="tx1"/>
                </a:solidFill>
                <a:latin typeface="Times New Roman" pitchFamily="18" charset="0"/>
                <a:cs typeface="Calibri" pitchFamily="34" charset="0"/>
              </a:rPr>
              <a:t>         Упродовж 2025 року прийнято 138 рішень з питань набуття громадянства України.</a:t>
            </a:r>
          </a:p>
        </p:txBody>
      </p:sp>
      <p:sp>
        <p:nvSpPr>
          <p:cNvPr id="3079" name="TextBox 12"/>
          <p:cNvSpPr txBox="1">
            <a:spLocks noChangeArrowheads="1"/>
          </p:cNvSpPr>
          <p:nvPr/>
        </p:nvSpPr>
        <p:spPr bwMode="auto">
          <a:xfrm>
            <a:off x="831311" y="1537276"/>
            <a:ext cx="3217227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uk-UA" sz="1200" b="1" dirty="0">
                <a:latin typeface="Times New Roman" pitchFamily="18" charset="0"/>
                <a:cs typeface="Times New Roman" pitchFamily="18" charset="0"/>
              </a:rPr>
              <a:t>Динаміка прийнятих рішень </a:t>
            </a:r>
          </a:p>
          <a:p>
            <a:pPr algn="ctr"/>
            <a:r>
              <a:rPr lang="uk-UA" sz="1200" b="1" dirty="0">
                <a:latin typeface="Times New Roman" pitchFamily="18" charset="0"/>
                <a:cs typeface="Times New Roman" pitchFamily="18" charset="0"/>
              </a:rPr>
              <a:t>з питань громадянства </a:t>
            </a:r>
            <a:r>
              <a:rPr lang="uk-UA" sz="1200" b="1" dirty="0" smtClean="0">
                <a:latin typeface="Times New Roman" pitchFamily="18" charset="0"/>
                <a:cs typeface="Times New Roman" pitchFamily="18" charset="0"/>
              </a:rPr>
              <a:t>України у 2024-2025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8" name="Схема 7"/>
          <p:cNvGraphicFramePr/>
          <p:nvPr/>
        </p:nvGraphicFramePr>
        <p:xfrm>
          <a:off x="5076749" y="899772"/>
          <a:ext cx="3781958" cy="182148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sp>
        <p:nvSpPr>
          <p:cNvPr id="11" name="Rectangle 1"/>
          <p:cNvSpPr>
            <a:spLocks noChangeArrowheads="1"/>
          </p:cNvSpPr>
          <p:nvPr/>
        </p:nvSpPr>
        <p:spPr bwMode="auto">
          <a:xfrm>
            <a:off x="4805426" y="2882837"/>
            <a:ext cx="4198938" cy="1787285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90000" tIns="46800" rIns="90000" bIns="46800" anchor="ctr">
            <a:spAutoFit/>
          </a:bodyPr>
          <a:lstStyle/>
          <a:p>
            <a:pPr>
              <a:defRPr/>
            </a:pPr>
            <a:r>
              <a:rPr lang="ru-RU" sz="1000" dirty="0">
                <a:latin typeface="Times New Roman" pitchFamily="18" charset="0"/>
                <a:cs typeface="Times New Roman" pitchFamily="18" charset="0"/>
              </a:rPr>
              <a:t>У 2025</a:t>
            </a:r>
            <a:r>
              <a:rPr lang="uk-UA" sz="1000" dirty="0">
                <a:latin typeface="Times New Roman" pitchFamily="18" charset="0"/>
                <a:cs typeface="Times New Roman" pitchFamily="18" charset="0"/>
              </a:rPr>
              <a:t> році</a:t>
            </a:r>
            <a:r>
              <a:rPr lang="ru-RU" sz="1000" dirty="0"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ru-RU" sz="1000" dirty="0" err="1">
                <a:latin typeface="Times New Roman" pitchFamily="18" charset="0"/>
                <a:cs typeface="Times New Roman" pitchFamily="18" charset="0"/>
              </a:rPr>
              <a:t>порівнянні</a:t>
            </a:r>
            <a:r>
              <a:rPr lang="ru-RU" sz="1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000" dirty="0" err="1"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sz="1000" dirty="0">
                <a:latin typeface="Times New Roman" pitchFamily="18" charset="0"/>
                <a:cs typeface="Times New Roman" pitchFamily="18" charset="0"/>
              </a:rPr>
              <a:t> 2024 роком </a:t>
            </a:r>
            <a:r>
              <a:rPr lang="ru-RU" sz="1000" dirty="0" err="1">
                <a:latin typeface="Times New Roman" pitchFamily="18" charset="0"/>
                <a:cs typeface="Times New Roman" pitchFamily="18" charset="0"/>
              </a:rPr>
              <a:t>зменшилась</a:t>
            </a:r>
            <a:r>
              <a:rPr lang="ru-RU" sz="1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000" dirty="0" err="1">
                <a:latin typeface="Times New Roman" pitchFamily="18" charset="0"/>
                <a:cs typeface="Times New Roman" pitchFamily="18" charset="0"/>
              </a:rPr>
              <a:t>кількість</a:t>
            </a:r>
            <a:r>
              <a:rPr lang="ru-RU" sz="1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000" dirty="0" err="1">
                <a:latin typeface="Times New Roman" pitchFamily="18" charset="0"/>
                <a:cs typeface="Times New Roman" pitchFamily="18" charset="0"/>
              </a:rPr>
              <a:t>осіб</a:t>
            </a:r>
            <a:r>
              <a:rPr lang="ru-RU" sz="10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000" dirty="0" err="1">
                <a:latin typeface="Times New Roman" pitchFamily="18" charset="0"/>
                <a:cs typeface="Times New Roman" pitchFamily="18" charset="0"/>
              </a:rPr>
              <a:t>які</a:t>
            </a:r>
            <a:r>
              <a:rPr lang="ru-RU" sz="1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000" dirty="0" err="1">
                <a:latin typeface="Times New Roman" pitchFamily="18" charset="0"/>
                <a:cs typeface="Times New Roman" pitchFamily="18" charset="0"/>
              </a:rPr>
              <a:t>набули</a:t>
            </a:r>
            <a:r>
              <a:rPr lang="ru-RU" sz="1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000" dirty="0" err="1">
                <a:latin typeface="Times New Roman" pitchFamily="18" charset="0"/>
                <a:cs typeface="Times New Roman" pitchFamily="18" charset="0"/>
              </a:rPr>
              <a:t>громадянства</a:t>
            </a:r>
            <a:r>
              <a:rPr lang="ru-RU" sz="1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000" dirty="0" err="1">
                <a:latin typeface="Times New Roman" pitchFamily="18" charset="0"/>
                <a:cs typeface="Times New Roman" pitchFamily="18" charset="0"/>
              </a:rPr>
              <a:t>України</a:t>
            </a:r>
            <a:r>
              <a:rPr lang="ru-RU" sz="1000" dirty="0">
                <a:latin typeface="Times New Roman" pitchFamily="18" charset="0"/>
                <a:cs typeface="Times New Roman" pitchFamily="18" charset="0"/>
              </a:rPr>
              <a:t> за</a:t>
            </a:r>
            <a:r>
              <a:rPr lang="uk-UA" sz="1000" dirty="0">
                <a:latin typeface="Times New Roman" pitchFamily="18" charset="0"/>
                <a:cs typeface="Times New Roman" pitchFamily="18" charset="0"/>
              </a:rPr>
              <a:t> народженням та</a:t>
            </a:r>
            <a:r>
              <a:rPr lang="ru-RU" sz="1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000" dirty="0" err="1">
                <a:latin typeface="Times New Roman" pitchFamily="18" charset="0"/>
                <a:cs typeface="Times New Roman" pitchFamily="18" charset="0"/>
              </a:rPr>
              <a:t>територіальним</a:t>
            </a:r>
            <a:r>
              <a:rPr lang="ru-RU" sz="1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000" dirty="0" err="1">
                <a:latin typeface="Times New Roman" pitchFamily="18" charset="0"/>
                <a:cs typeface="Times New Roman" pitchFamily="18" charset="0"/>
              </a:rPr>
              <a:t>походженням</a:t>
            </a:r>
            <a:r>
              <a:rPr lang="ru-RU" sz="1000" dirty="0">
                <a:latin typeface="Times New Roman" pitchFamily="18" charset="0"/>
                <a:cs typeface="Times New Roman" pitchFamily="18" charset="0"/>
              </a:rPr>
              <a:t>, у </a:t>
            </a:r>
            <a:r>
              <a:rPr lang="ru-RU" sz="1000" dirty="0" err="1" smtClean="0">
                <a:latin typeface="Times New Roman" pitchFamily="18" charset="0"/>
                <a:cs typeface="Times New Roman" pitchFamily="18" charset="0"/>
              </a:rPr>
              <a:t>зв’язку</a:t>
            </a:r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 з: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uk-UA" sz="1000" dirty="0">
                <a:latin typeface="Times New Roman" pitchFamily="18" charset="0"/>
                <a:cs typeface="Times New Roman" pitchFamily="18" charset="0"/>
              </a:rPr>
              <a:t>- </a:t>
            </a:r>
            <a:r>
              <a:rPr lang="uk-UA" sz="1000" dirty="0" smtClean="0">
                <a:latin typeface="Times New Roman" pitchFamily="18" charset="0"/>
                <a:cs typeface="Times New Roman" pitchFamily="18" charset="0"/>
              </a:rPr>
              <a:t>виїздом </a:t>
            </a:r>
            <a:r>
              <a:rPr lang="uk-UA" sz="1000" dirty="0">
                <a:latin typeface="Times New Roman" pitchFamily="18" charset="0"/>
                <a:cs typeface="Times New Roman" pitchFamily="18" charset="0"/>
              </a:rPr>
              <a:t>та народженням дітей за кордоном (підтвердження набуття громадянства України за народженням проводиться дипломатичними установами);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ru-RU" sz="1000" dirty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1000" dirty="0" err="1" smtClean="0">
                <a:latin typeface="Times New Roman" pitchFamily="18" charset="0"/>
                <a:cs typeface="Times New Roman" pitchFamily="18" charset="0"/>
              </a:rPr>
              <a:t>урахуванням</a:t>
            </a:r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000" dirty="0" err="1">
                <a:latin typeface="Times New Roman" pitchFamily="18" charset="0"/>
                <a:cs typeface="Times New Roman" pitchFamily="18" charset="0"/>
              </a:rPr>
              <a:t>особливостей</a:t>
            </a:r>
            <a:r>
              <a:rPr lang="ru-RU" sz="1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000" dirty="0" err="1">
                <a:latin typeface="Times New Roman" pitchFamily="18" charset="0"/>
                <a:cs typeface="Times New Roman" pitchFamily="18" charset="0"/>
              </a:rPr>
              <a:t>прийняття</a:t>
            </a:r>
            <a:r>
              <a:rPr lang="uk-UA" sz="1000" dirty="0">
                <a:latin typeface="Times New Roman" pitchFamily="18" charset="0"/>
                <a:cs typeface="Times New Roman" pitchFamily="18" charset="0"/>
              </a:rPr>
              <a:t> та розгляду</a:t>
            </a:r>
            <a:r>
              <a:rPr lang="ru-RU" sz="1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000" dirty="0" err="1">
                <a:latin typeface="Times New Roman" pitchFamily="18" charset="0"/>
                <a:cs typeface="Times New Roman" pitchFamily="18" charset="0"/>
              </a:rPr>
              <a:t>заяв</a:t>
            </a:r>
            <a:r>
              <a:rPr lang="ru-RU" sz="1000" dirty="0">
                <a:latin typeface="Times New Roman" pitchFamily="18" charset="0"/>
                <a:cs typeface="Times New Roman" pitchFamily="18" charset="0"/>
              </a:rPr>
              <a:t> про </a:t>
            </a:r>
            <a:r>
              <a:rPr lang="uk-UA" sz="1000" dirty="0">
                <a:latin typeface="Times New Roman" pitchFamily="18" charset="0"/>
                <a:cs typeface="Times New Roman" pitchFamily="18" charset="0"/>
              </a:rPr>
              <a:t>оформлення </a:t>
            </a:r>
            <a:r>
              <a:rPr lang="ru-RU" sz="1000" dirty="0" err="1">
                <a:latin typeface="Times New Roman" pitchFamily="18" charset="0"/>
                <a:cs typeface="Times New Roman" pitchFamily="18" charset="0"/>
              </a:rPr>
              <a:t>набуття</a:t>
            </a:r>
            <a:r>
              <a:rPr lang="ru-RU" sz="1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000" dirty="0" err="1">
                <a:latin typeface="Times New Roman" pitchFamily="18" charset="0"/>
                <a:cs typeface="Times New Roman" pitchFamily="18" charset="0"/>
              </a:rPr>
              <a:t>громадянства</a:t>
            </a:r>
            <a:r>
              <a:rPr lang="ru-RU" sz="1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000" dirty="0" err="1">
                <a:latin typeface="Times New Roman" pitchFamily="18" charset="0"/>
                <a:cs typeface="Times New Roman" pitchFamily="18" charset="0"/>
              </a:rPr>
              <a:t>України</a:t>
            </a:r>
            <a:r>
              <a:rPr lang="ru-RU" sz="1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000" dirty="0" err="1">
                <a:latin typeface="Times New Roman" pitchFamily="18" charset="0"/>
                <a:cs typeface="Times New Roman" pitchFamily="18" charset="0"/>
              </a:rPr>
              <a:t>від</a:t>
            </a:r>
            <a:r>
              <a:rPr lang="ru-RU" sz="1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000" dirty="0" err="1">
                <a:latin typeface="Times New Roman" pitchFamily="18" charset="0"/>
                <a:cs typeface="Times New Roman" pitchFamily="18" charset="0"/>
              </a:rPr>
              <a:t>громадян</a:t>
            </a:r>
            <a:r>
              <a:rPr lang="ru-RU" sz="1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000" dirty="0" err="1">
                <a:latin typeface="Times New Roman" pitchFamily="18" charset="0"/>
                <a:cs typeface="Times New Roman" pitchFamily="18" charset="0"/>
              </a:rPr>
              <a:t>російської</a:t>
            </a:r>
            <a:r>
              <a:rPr lang="ru-RU" sz="1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000" dirty="0" err="1">
                <a:latin typeface="Times New Roman" pitchFamily="18" charset="0"/>
                <a:cs typeface="Times New Roman" pitchFamily="18" charset="0"/>
              </a:rPr>
              <a:t>федерації</a:t>
            </a:r>
            <a:r>
              <a:rPr lang="ru-RU" sz="1000" dirty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>
              <a:defRPr/>
            </a:pPr>
            <a:r>
              <a:rPr lang="ru-RU" sz="1000" dirty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1000" dirty="0" err="1" smtClean="0">
                <a:latin typeface="Times New Roman" pitchFamily="18" charset="0"/>
                <a:cs typeface="Times New Roman" pitchFamily="18" charset="0"/>
              </a:rPr>
              <a:t>необхідн</a:t>
            </a:r>
            <a:r>
              <a:rPr lang="uk-UA" sz="1000" dirty="0" err="1">
                <a:latin typeface="Times New Roman" pitchFamily="18" charset="0"/>
                <a:cs typeface="Times New Roman" pitchFamily="18" charset="0"/>
              </a:rPr>
              <a:t>істю</a:t>
            </a:r>
            <a:r>
              <a:rPr lang="uk-UA" sz="1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000" dirty="0" err="1">
                <a:latin typeface="Times New Roman" pitchFamily="18" charset="0"/>
                <a:cs typeface="Times New Roman" pitchFamily="18" charset="0"/>
              </a:rPr>
              <a:t>надання</a:t>
            </a:r>
            <a:r>
              <a:rPr lang="ru-RU" sz="1000" dirty="0">
                <a:latin typeface="Times New Roman" pitchFamily="18" charset="0"/>
                <a:cs typeface="Times New Roman" pitchFamily="18" charset="0"/>
              </a:rPr>
              <a:t> документа про </a:t>
            </a:r>
            <a:r>
              <a:rPr lang="ru-RU" sz="1000" dirty="0" err="1">
                <a:latin typeface="Times New Roman" pitchFamily="18" charset="0"/>
                <a:cs typeface="Times New Roman" pitchFamily="18" charset="0"/>
              </a:rPr>
              <a:t>відсутність</a:t>
            </a:r>
            <a:r>
              <a:rPr lang="ru-RU" sz="1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000" dirty="0" err="1">
                <a:latin typeface="Times New Roman" pitchFamily="18" charset="0"/>
                <a:cs typeface="Times New Roman" pitchFamily="18" charset="0"/>
              </a:rPr>
              <a:t>судимості</a:t>
            </a:r>
            <a:r>
              <a:rPr lang="ru-RU" sz="10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000" dirty="0" err="1">
                <a:latin typeface="Times New Roman" pitchFamily="18" charset="0"/>
                <a:cs typeface="Times New Roman" pitchFamily="18" charset="0"/>
              </a:rPr>
              <a:t>виданого</a:t>
            </a:r>
            <a:r>
              <a:rPr lang="ru-RU" sz="1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000" dirty="0" err="1">
                <a:latin typeface="Times New Roman" pitchFamily="18" charset="0"/>
                <a:cs typeface="Times New Roman" pitchFamily="18" charset="0"/>
              </a:rPr>
              <a:t>уповноваженим</a:t>
            </a:r>
            <a:r>
              <a:rPr lang="ru-RU" sz="1000" dirty="0">
                <a:latin typeface="Times New Roman" pitchFamily="18" charset="0"/>
                <a:cs typeface="Times New Roman" pitchFamily="18" charset="0"/>
              </a:rPr>
              <a:t> органом </a:t>
            </a:r>
            <a:r>
              <a:rPr lang="ru-RU" sz="1000" dirty="0" err="1">
                <a:latin typeface="Times New Roman" pitchFamily="18" charset="0"/>
                <a:cs typeface="Times New Roman" pitchFamily="18" charset="0"/>
              </a:rPr>
              <a:t>країни</a:t>
            </a:r>
            <a:r>
              <a:rPr lang="ru-RU" sz="1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000" dirty="0" err="1">
                <a:latin typeface="Times New Roman" pitchFamily="18" charset="0"/>
                <a:cs typeface="Times New Roman" pitchFamily="18" charset="0"/>
              </a:rPr>
              <a:t>громадянської</a:t>
            </a:r>
            <a:r>
              <a:rPr lang="ru-RU" sz="1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000" dirty="0" err="1" smtClean="0">
                <a:latin typeface="Times New Roman" pitchFamily="18" charset="0"/>
                <a:cs typeface="Times New Roman" pitchFamily="18" charset="0"/>
              </a:rPr>
              <a:t>належності</a:t>
            </a:r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>
              <a:defRPr/>
            </a:pPr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1000" dirty="0" err="1" smtClean="0">
                <a:latin typeface="Times New Roman" pitchFamily="18" charset="0"/>
                <a:cs typeface="Times New Roman" pitchFamily="18" charset="0"/>
              </a:rPr>
              <a:t>посиленням</a:t>
            </a:r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000" dirty="0" err="1">
                <a:latin typeface="Times New Roman" pitchFamily="18" charset="0"/>
                <a:cs typeface="Times New Roman" pitchFamily="18" charset="0"/>
              </a:rPr>
              <a:t>вимог</a:t>
            </a:r>
            <a:r>
              <a:rPr lang="ru-RU" sz="1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000" dirty="0" err="1">
                <a:latin typeface="Times New Roman" pitchFamily="18" charset="0"/>
                <a:cs typeface="Times New Roman" pitchFamily="18" charset="0"/>
              </a:rPr>
              <a:t>безпеки</a:t>
            </a:r>
            <a:r>
              <a:rPr lang="ru-RU" sz="1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000" dirty="0" err="1">
                <a:latin typeface="Times New Roman" pitchFamily="18" charset="0"/>
                <a:cs typeface="Times New Roman" pitchFamily="18" charset="0"/>
              </a:rPr>
              <a:t>під</a:t>
            </a:r>
            <a:r>
              <a:rPr lang="ru-RU" sz="1000" dirty="0">
                <a:latin typeface="Times New Roman" pitchFamily="18" charset="0"/>
                <a:cs typeface="Times New Roman" pitchFamily="18" charset="0"/>
              </a:rPr>
              <a:t> час </a:t>
            </a:r>
            <a:r>
              <a:rPr lang="ru-RU" sz="1000" dirty="0" err="1">
                <a:latin typeface="Times New Roman" pitchFamily="18" charset="0"/>
                <a:cs typeface="Times New Roman" pitchFamily="18" charset="0"/>
              </a:rPr>
              <a:t>воєнного</a:t>
            </a:r>
            <a:r>
              <a:rPr lang="ru-RU" sz="1000" dirty="0">
                <a:latin typeface="Times New Roman" pitchFamily="18" charset="0"/>
                <a:cs typeface="Times New Roman" pitchFamily="18" charset="0"/>
              </a:rPr>
              <a:t> стану в </a:t>
            </a:r>
            <a:r>
              <a:rPr lang="ru-RU" sz="1000" dirty="0" err="1">
                <a:latin typeface="Times New Roman" pitchFamily="18" charset="0"/>
                <a:cs typeface="Times New Roman" pitchFamily="18" charset="0"/>
              </a:rPr>
              <a:t>Україні</a:t>
            </a:r>
            <a:r>
              <a:rPr lang="ru-RU" sz="10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3082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7010400" y="417513"/>
            <a:ext cx="2133600" cy="357187"/>
          </a:xfrm>
          <a:noFill/>
        </p:spPr>
        <p:txBody>
          <a:bodyPr/>
          <a:lstStyle/>
          <a:p>
            <a:fld id="{3941A1BC-9453-450F-A972-17705EEB9364}" type="slidenum">
              <a:rPr lang="es-ES" smtClean="0"/>
              <a:pPr/>
              <a:t>5</a:t>
            </a:fld>
            <a:endParaRPr lang="es-ES" smtClean="0"/>
          </a:p>
        </p:txBody>
      </p:sp>
      <p:graphicFrame>
        <p:nvGraphicFramePr>
          <p:cNvPr id="10" name="Диаграмма 9"/>
          <p:cNvGraphicFramePr>
            <a:graphicFrameLocks/>
          </p:cNvGraphicFramePr>
          <p:nvPr/>
        </p:nvGraphicFramePr>
        <p:xfrm>
          <a:off x="0" y="2017852"/>
          <a:ext cx="5135270" cy="30003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4" name="Picture 2" descr="D:\Docum\----\Logo_of_Migrational_service_of_Ukraine.svg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61925" y="0"/>
            <a:ext cx="754063" cy="765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1456660" y="171451"/>
            <a:ext cx="7262037" cy="400110"/>
          </a:xfrm>
          <a:prstGeom prst="rect">
            <a:avLst/>
          </a:prstGeom>
          <a:effectLst>
            <a:outerShdw blurRad="50800" dist="38100" dir="16200000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>
            <a:spAutoFit/>
          </a:bodyPr>
          <a:lstStyle/>
          <a:p>
            <a:pPr>
              <a:defRPr/>
            </a:pPr>
            <a:r>
              <a:rPr lang="uk-UA" b="1" dirty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Робота з іноземцями та особами без громадянства</a:t>
            </a:r>
          </a:p>
        </p:txBody>
      </p:sp>
      <p:graphicFrame>
        <p:nvGraphicFramePr>
          <p:cNvPr id="11" name="Диаграмма 24"/>
          <p:cNvGraphicFramePr>
            <a:graphicFrameLocks/>
          </p:cNvGraphicFramePr>
          <p:nvPr/>
        </p:nvGraphicFramePr>
        <p:xfrm>
          <a:off x="117043" y="2669795"/>
          <a:ext cx="3147834" cy="18377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12" name="Диаграмма 25"/>
          <p:cNvGraphicFramePr>
            <a:graphicFrameLocks/>
          </p:cNvGraphicFramePr>
          <p:nvPr/>
        </p:nvGraphicFramePr>
        <p:xfrm>
          <a:off x="6254750" y="2859088"/>
          <a:ext cx="2998788" cy="20859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graphicFrame>
        <p:nvGraphicFramePr>
          <p:cNvPr id="13" name="Диаграмма 26"/>
          <p:cNvGraphicFramePr>
            <a:graphicFrameLocks/>
          </p:cNvGraphicFramePr>
          <p:nvPr/>
        </p:nvGraphicFramePr>
        <p:xfrm>
          <a:off x="3263900" y="2817813"/>
          <a:ext cx="2990850" cy="21272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graphicFrame>
        <p:nvGraphicFramePr>
          <p:cNvPr id="14" name="Диаграмма 27"/>
          <p:cNvGraphicFramePr>
            <a:graphicFrameLocks/>
          </p:cNvGraphicFramePr>
          <p:nvPr/>
        </p:nvGraphicFramePr>
        <p:xfrm>
          <a:off x="3443288" y="731838"/>
          <a:ext cx="3022600" cy="21357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sp>
        <p:nvSpPr>
          <p:cNvPr id="29" name="Rectangle 1"/>
          <p:cNvSpPr>
            <a:spLocks noChangeArrowheads="1"/>
          </p:cNvSpPr>
          <p:nvPr/>
        </p:nvSpPr>
        <p:spPr bwMode="auto">
          <a:xfrm>
            <a:off x="220536" y="1141652"/>
            <a:ext cx="3341966" cy="1387176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lIns="90000" tIns="46800" rIns="90000" bIns="46800" anchor="ctr">
            <a:spAutoFit/>
          </a:bodyPr>
          <a:lstStyle/>
          <a:p>
            <a:pPr>
              <a:defRPr/>
            </a:pPr>
            <a:endParaRPr lang="uk-UA" sz="12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r>
              <a:rPr lang="uk-UA" sz="1200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uk-UA" sz="1200" dirty="0">
                <a:latin typeface="Times New Roman" pitchFamily="18" charset="0"/>
                <a:cs typeface="Times New Roman" pitchFamily="18" charset="0"/>
              </a:rPr>
              <a:t>обліку в </a:t>
            </a:r>
            <a:r>
              <a:rPr lang="uk-UA" sz="1200" dirty="0" smtClean="0">
                <a:latin typeface="Times New Roman" pitchFamily="18" charset="0"/>
                <a:cs typeface="Times New Roman" pitchFamily="18" charset="0"/>
              </a:rPr>
              <a:t>Управлінні </a:t>
            </a:r>
            <a:r>
              <a:rPr lang="uk-UA" sz="1200" dirty="0">
                <a:latin typeface="Times New Roman" pitchFamily="18" charset="0"/>
                <a:cs typeface="Times New Roman" pitchFamily="18" charset="0"/>
              </a:rPr>
              <a:t>перебувають </a:t>
            </a:r>
            <a:r>
              <a:rPr lang="uk-UA" sz="1200" b="1" dirty="0">
                <a:latin typeface="Times New Roman" pitchFamily="18" charset="0"/>
                <a:cs typeface="Times New Roman" pitchFamily="18" charset="0"/>
              </a:rPr>
              <a:t>9550</a:t>
            </a:r>
            <a:r>
              <a:rPr lang="uk-UA" sz="1200" dirty="0">
                <a:latin typeface="Times New Roman" pitchFamily="18" charset="0"/>
                <a:cs typeface="Times New Roman" pitchFamily="18" charset="0"/>
              </a:rPr>
              <a:t> іноземних громадян, з них документовані :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r>
              <a:rPr lang="uk-UA" sz="1200" b="1" dirty="0">
                <a:latin typeface="Times New Roman" pitchFamily="18" charset="0"/>
                <a:cs typeface="Times New Roman" pitchFamily="18" charset="0"/>
              </a:rPr>
              <a:t>- 234 </a:t>
            </a:r>
            <a:r>
              <a:rPr lang="uk-UA" sz="1200" dirty="0">
                <a:latin typeface="Times New Roman" pitchFamily="18" charset="0"/>
                <a:cs typeface="Times New Roman" pitchFamily="18" charset="0"/>
              </a:rPr>
              <a:t>- тимчасовими  посвідками;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buFontTx/>
              <a:buChar char="-"/>
              <a:defRPr/>
            </a:pPr>
            <a:r>
              <a:rPr lang="uk-UA" sz="1200" b="1" dirty="0" smtClean="0">
                <a:latin typeface="Times New Roman" pitchFamily="18" charset="0"/>
                <a:cs typeface="Times New Roman" pitchFamily="18" charset="0"/>
              </a:rPr>
              <a:t>9316 </a:t>
            </a:r>
            <a:r>
              <a:rPr lang="uk-UA" sz="1200" dirty="0">
                <a:latin typeface="Times New Roman" pitchFamily="18" charset="0"/>
                <a:cs typeface="Times New Roman" pitchFamily="18" charset="0"/>
              </a:rPr>
              <a:t>- постійними  посвідками</a:t>
            </a:r>
            <a:r>
              <a:rPr lang="uk-UA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br>
              <a:rPr lang="uk-UA" sz="1200" dirty="0" smtClean="0">
                <a:latin typeface="Times New Roman" pitchFamily="18" charset="0"/>
                <a:cs typeface="Times New Roman" pitchFamily="18" charset="0"/>
              </a:rPr>
            </a:br>
            <a:endParaRPr lang="uk-UA" sz="12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endParaRPr lang="uk-UA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Диаграмма 29"/>
          <p:cNvGraphicFramePr>
            <a:graphicFrameLocks/>
          </p:cNvGraphicFramePr>
          <p:nvPr/>
        </p:nvGraphicFramePr>
        <p:xfrm>
          <a:off x="6152083" y="855878"/>
          <a:ext cx="3184501" cy="263347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sp>
        <p:nvSpPr>
          <p:cNvPr id="4109" name="Номер слайда 9"/>
          <p:cNvSpPr>
            <a:spLocks noGrp="1"/>
          </p:cNvSpPr>
          <p:nvPr>
            <p:ph type="sldNum" sz="quarter" idx="12"/>
          </p:nvPr>
        </p:nvSpPr>
        <p:spPr>
          <a:xfrm>
            <a:off x="7010400" y="406400"/>
            <a:ext cx="2133600" cy="357188"/>
          </a:xfrm>
          <a:noFill/>
        </p:spPr>
        <p:txBody>
          <a:bodyPr/>
          <a:lstStyle/>
          <a:p>
            <a:fld id="{E2016716-FE6C-4823-A560-DE2DD4F28B4F}" type="slidenum">
              <a:rPr lang="es-ES" smtClean="0"/>
              <a:pPr/>
              <a:t>6</a:t>
            </a:fld>
            <a:endParaRPr lang="es-ES" smtClean="0"/>
          </a:p>
        </p:txBody>
      </p:sp>
      <p:cxnSp>
        <p:nvCxnSpPr>
          <p:cNvPr id="17" name="Прямая соединительная линия 16"/>
          <p:cNvCxnSpPr/>
          <p:nvPr/>
        </p:nvCxnSpPr>
        <p:spPr>
          <a:xfrm rot="16200000" flipH="1">
            <a:off x="5171846" y="1580083"/>
            <a:ext cx="95098" cy="731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D:\Docum\----\Logo_of_Migrational_service_of_Ukraine.svg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61925" y="0"/>
            <a:ext cx="754063" cy="765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" name="Прямоугольник 31"/>
          <p:cNvSpPr/>
          <p:nvPr/>
        </p:nvSpPr>
        <p:spPr>
          <a:xfrm>
            <a:off x="1023828" y="130315"/>
            <a:ext cx="6725913" cy="400110"/>
          </a:xfrm>
          <a:prstGeom prst="rect">
            <a:avLst/>
          </a:prstGeom>
          <a:effectLst>
            <a:outerShdw blurRad="50800" dist="38100" dir="16200000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>
            <a:spAutoFit/>
          </a:bodyPr>
          <a:lstStyle/>
          <a:p>
            <a:pPr algn="ctr">
              <a:defRPr/>
            </a:pPr>
            <a:r>
              <a:rPr lang="uk-UA" b="1" dirty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Протидія нелегальній міграції за 2025 рік</a:t>
            </a:r>
          </a:p>
        </p:txBody>
      </p:sp>
      <p:sp>
        <p:nvSpPr>
          <p:cNvPr id="33" name="Скругленный прямоугольник 32"/>
          <p:cNvSpPr/>
          <p:nvPr/>
        </p:nvSpPr>
        <p:spPr>
          <a:xfrm>
            <a:off x="63500" y="860425"/>
            <a:ext cx="9080500" cy="1595560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1271" name="TextBox 13"/>
          <p:cNvSpPr txBox="1">
            <a:spLocks noChangeArrowheads="1"/>
          </p:cNvSpPr>
          <p:nvPr/>
        </p:nvSpPr>
        <p:spPr bwMode="auto">
          <a:xfrm>
            <a:off x="244475" y="817563"/>
            <a:ext cx="2446338" cy="172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uk-UA" sz="1600" b="1" dirty="0">
                <a:latin typeface="Calibri" pitchFamily="34" charset="0"/>
              </a:rPr>
              <a:t>Виявлено</a:t>
            </a:r>
          </a:p>
          <a:p>
            <a:pPr algn="ctr"/>
            <a:r>
              <a:rPr lang="uk-UA" sz="2400" b="1" dirty="0">
                <a:solidFill>
                  <a:srgbClr val="0070C0"/>
                </a:solidFill>
                <a:latin typeface="Calibri" pitchFamily="34" charset="0"/>
              </a:rPr>
              <a:t>71</a:t>
            </a:r>
          </a:p>
          <a:p>
            <a:pPr algn="ctr"/>
            <a:r>
              <a:rPr lang="uk-UA" sz="1400" dirty="0">
                <a:latin typeface="Calibri" pitchFamily="34" charset="0"/>
              </a:rPr>
              <a:t>нелегальних мігранта</a:t>
            </a:r>
          </a:p>
          <a:p>
            <a:pPr algn="ctr"/>
            <a:r>
              <a:rPr lang="uk-UA" sz="2400" b="1" dirty="0">
                <a:solidFill>
                  <a:srgbClr val="0070C0"/>
                </a:solidFill>
                <a:latin typeface="Calibri" pitchFamily="34" charset="0"/>
              </a:rPr>
              <a:t>368</a:t>
            </a:r>
          </a:p>
          <a:p>
            <a:pPr algn="ctr"/>
            <a:r>
              <a:rPr lang="uk-UA" sz="1400" dirty="0">
                <a:latin typeface="Calibri" pitchFamily="34" charset="0"/>
              </a:rPr>
              <a:t>складено протоколів за статтями </a:t>
            </a:r>
            <a:r>
              <a:rPr lang="uk-UA" sz="1400" dirty="0" err="1">
                <a:latin typeface="Calibri" pitchFamily="34" charset="0"/>
              </a:rPr>
              <a:t>КУпАП</a:t>
            </a:r>
            <a:endParaRPr lang="uk-UA" sz="1400" dirty="0">
              <a:latin typeface="Calibri" pitchFamily="34" charset="0"/>
            </a:endParaRPr>
          </a:p>
        </p:txBody>
      </p:sp>
      <p:sp>
        <p:nvSpPr>
          <p:cNvPr id="11272" name="TextBox 13"/>
          <p:cNvSpPr txBox="1">
            <a:spLocks noChangeArrowheads="1"/>
          </p:cNvSpPr>
          <p:nvPr/>
        </p:nvSpPr>
        <p:spPr bwMode="auto">
          <a:xfrm>
            <a:off x="2786063" y="809625"/>
            <a:ext cx="3275012" cy="163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uk-UA" sz="1600" b="1" dirty="0">
                <a:latin typeface="Calibri" pitchFamily="34" charset="0"/>
              </a:rPr>
              <a:t>Прийнято</a:t>
            </a:r>
          </a:p>
          <a:p>
            <a:pPr algn="ctr"/>
            <a:r>
              <a:rPr lang="uk-UA" sz="2400" b="1" dirty="0">
                <a:solidFill>
                  <a:srgbClr val="0070C0"/>
                </a:solidFill>
                <a:latin typeface="Calibri" pitchFamily="34" charset="0"/>
              </a:rPr>
              <a:t>50</a:t>
            </a:r>
          </a:p>
          <a:p>
            <a:pPr algn="ctr"/>
            <a:r>
              <a:rPr lang="uk-UA" sz="1400" dirty="0">
                <a:latin typeface="Calibri" pitchFamily="34" charset="0"/>
              </a:rPr>
              <a:t>рішень про примусове повернення</a:t>
            </a:r>
          </a:p>
          <a:p>
            <a:pPr algn="ctr"/>
            <a:endParaRPr lang="uk-UA" sz="800" dirty="0">
              <a:latin typeface="Calibri" pitchFamily="34" charset="0"/>
            </a:endParaRPr>
          </a:p>
          <a:p>
            <a:pPr algn="ctr"/>
            <a:r>
              <a:rPr lang="uk-UA" sz="2400" b="1" dirty="0">
                <a:solidFill>
                  <a:srgbClr val="0070C0"/>
                </a:solidFill>
                <a:latin typeface="Calibri" pitchFamily="34" charset="0"/>
              </a:rPr>
              <a:t>21</a:t>
            </a:r>
          </a:p>
          <a:p>
            <a:pPr algn="ctr"/>
            <a:r>
              <a:rPr lang="uk-UA" sz="1400" dirty="0">
                <a:latin typeface="Calibri" pitchFamily="34" charset="0"/>
              </a:rPr>
              <a:t>рішень про примусове видворення</a:t>
            </a:r>
          </a:p>
        </p:txBody>
      </p:sp>
      <p:sp>
        <p:nvSpPr>
          <p:cNvPr id="11273" name="TextBox 13"/>
          <p:cNvSpPr txBox="1">
            <a:spLocks noChangeArrowheads="1"/>
          </p:cNvSpPr>
          <p:nvPr/>
        </p:nvSpPr>
        <p:spPr bwMode="auto">
          <a:xfrm>
            <a:off x="6081713" y="809625"/>
            <a:ext cx="2935287" cy="163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uk-UA" sz="1600" b="1">
                <a:latin typeface="Calibri" pitchFamily="34" charset="0"/>
              </a:rPr>
              <a:t>Виконано</a:t>
            </a:r>
          </a:p>
          <a:p>
            <a:pPr algn="ctr"/>
            <a:r>
              <a:rPr lang="uk-UA" sz="2400" b="1">
                <a:solidFill>
                  <a:srgbClr val="0070C0"/>
                </a:solidFill>
                <a:latin typeface="Calibri" pitchFamily="34" charset="0"/>
              </a:rPr>
              <a:t>20</a:t>
            </a:r>
          </a:p>
          <a:p>
            <a:pPr algn="ctr"/>
            <a:r>
              <a:rPr lang="uk-UA" sz="1400">
                <a:latin typeface="Calibri" pitchFamily="34" charset="0"/>
              </a:rPr>
              <a:t>рішень про примусове видворення</a:t>
            </a:r>
          </a:p>
          <a:p>
            <a:pPr algn="ctr"/>
            <a:endParaRPr lang="uk-UA" sz="800">
              <a:latin typeface="Calibri" pitchFamily="34" charset="0"/>
            </a:endParaRPr>
          </a:p>
          <a:p>
            <a:pPr algn="ctr"/>
            <a:r>
              <a:rPr lang="uk-UA" sz="2400" b="1">
                <a:solidFill>
                  <a:srgbClr val="0070C0"/>
                </a:solidFill>
                <a:latin typeface="Calibri" pitchFamily="34" charset="0"/>
              </a:rPr>
              <a:t>1 156 959 грн</a:t>
            </a:r>
          </a:p>
          <a:p>
            <a:pPr algn="ctr"/>
            <a:r>
              <a:rPr lang="uk-UA" sz="1400">
                <a:latin typeface="Calibri" pitchFamily="34" charset="0"/>
              </a:rPr>
              <a:t>стягнуто штрафів в дохід держави</a:t>
            </a:r>
          </a:p>
        </p:txBody>
      </p:sp>
      <p:grpSp>
        <p:nvGrpSpPr>
          <p:cNvPr id="11274" name="Группа 99"/>
          <p:cNvGrpSpPr>
            <a:grpSpLocks/>
          </p:cNvGrpSpPr>
          <p:nvPr/>
        </p:nvGrpSpPr>
        <p:grpSpPr bwMode="auto">
          <a:xfrm>
            <a:off x="63500" y="2609850"/>
            <a:ext cx="2962275" cy="2324100"/>
            <a:chOff x="176450" y="1009934"/>
            <a:chExt cx="2962535" cy="2323748"/>
          </a:xfrm>
        </p:grpSpPr>
        <p:sp>
          <p:nvSpPr>
            <p:cNvPr id="11290" name="TextBox 39"/>
            <p:cNvSpPr txBox="1">
              <a:spLocks noChangeArrowheads="1"/>
            </p:cNvSpPr>
            <p:nvPr/>
          </p:nvSpPr>
          <p:spPr bwMode="auto">
            <a:xfrm>
              <a:off x="176450" y="2810538"/>
              <a:ext cx="2962535" cy="5231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uk-UA" sz="1400" b="1" dirty="0">
                  <a:solidFill>
                    <a:srgbClr val="0070C0"/>
                  </a:solidFill>
                </a:rPr>
                <a:t>Прийнято рішень про заборону в</a:t>
              </a:r>
              <a:r>
                <a:rPr lang="en-US" sz="1400" b="1" dirty="0">
                  <a:solidFill>
                    <a:srgbClr val="0070C0"/>
                  </a:solidFill>
                </a:rPr>
                <a:t>’</a:t>
              </a:r>
              <a:r>
                <a:rPr lang="uk-UA" sz="1400" b="1" dirty="0">
                  <a:solidFill>
                    <a:srgbClr val="0070C0"/>
                  </a:solidFill>
                </a:rPr>
                <a:t>їзду в Україну</a:t>
              </a:r>
            </a:p>
          </p:txBody>
        </p:sp>
        <p:grpSp>
          <p:nvGrpSpPr>
            <p:cNvPr id="11291" name="Группа 61"/>
            <p:cNvGrpSpPr>
              <a:grpSpLocks/>
            </p:cNvGrpSpPr>
            <p:nvPr/>
          </p:nvGrpSpPr>
          <p:grpSpPr bwMode="auto">
            <a:xfrm>
              <a:off x="181213" y="1009934"/>
              <a:ext cx="2929194" cy="1833296"/>
              <a:chOff x="3115482" y="3848667"/>
              <a:chExt cx="2929194" cy="1833296"/>
            </a:xfrm>
          </p:grpSpPr>
          <p:sp>
            <p:nvSpPr>
              <p:cNvPr id="40" name="Прямоугольник 39"/>
              <p:cNvSpPr/>
              <p:nvPr/>
            </p:nvSpPr>
            <p:spPr>
              <a:xfrm>
                <a:off x="3115482" y="3848667"/>
                <a:ext cx="2929194" cy="1833285"/>
              </a:xfrm>
              <a:prstGeom prst="rect">
                <a:avLst/>
              </a:prstGeom>
              <a:noFill/>
              <a:ln w="28575"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uk-UA"/>
              </a:p>
            </p:txBody>
          </p:sp>
          <p:sp>
            <p:nvSpPr>
              <p:cNvPr id="41" name="Прямоугольник 40"/>
              <p:cNvSpPr/>
              <p:nvPr/>
            </p:nvSpPr>
            <p:spPr>
              <a:xfrm>
                <a:off x="3214678" y="4786322"/>
                <a:ext cx="1214446" cy="785818"/>
              </a:xfrm>
              <a:prstGeom prst="rect">
                <a:avLst/>
              </a:prstGeom>
              <a:solidFill>
                <a:srgbClr val="DBFAFD"/>
              </a:solidFill>
              <a:ln>
                <a:solidFill>
                  <a:schemeClr val="tx1"/>
                </a:solidFill>
              </a:ln>
              <a:effectLst/>
            </p:spPr>
            <p:style>
              <a:lnRef idx="1">
                <a:schemeClr val="dk1"/>
              </a:lnRef>
              <a:fillRef idx="2">
                <a:schemeClr val="dk1"/>
              </a:fillRef>
              <a:effectRef idx="1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uk-UA" b="1" dirty="0">
                    <a:solidFill>
                      <a:schemeClr val="tx1"/>
                    </a:solidFill>
                    <a:latin typeface="Calibri" pitchFamily="34" charset="0"/>
                    <a:cs typeface="Arial" charset="0"/>
                  </a:rPr>
                  <a:t>119</a:t>
                </a:r>
              </a:p>
            </p:txBody>
          </p:sp>
          <p:sp>
            <p:nvSpPr>
              <p:cNvPr id="42" name="Стрелка вниз 41"/>
              <p:cNvSpPr/>
              <p:nvPr/>
            </p:nvSpPr>
            <p:spPr>
              <a:xfrm rot="10800000">
                <a:off x="4499903" y="4001044"/>
                <a:ext cx="1500319" cy="1571387"/>
              </a:xfrm>
              <a:prstGeom prst="downArrow">
                <a:avLst/>
              </a:prstGeom>
              <a:solidFill>
                <a:srgbClr val="0070C0"/>
              </a:solidFill>
              <a:ln>
                <a:solidFill>
                  <a:srgbClr val="00206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uk-UA"/>
              </a:p>
            </p:txBody>
          </p:sp>
          <p:sp>
            <p:nvSpPr>
              <p:cNvPr id="43" name="Прямоугольник 42"/>
              <p:cNvSpPr/>
              <p:nvPr/>
            </p:nvSpPr>
            <p:spPr>
              <a:xfrm>
                <a:off x="3214678" y="4000504"/>
                <a:ext cx="1214446" cy="785818"/>
              </a:xfrm>
              <a:prstGeom prst="rect">
                <a:avLst/>
              </a:prstGeom>
              <a:solidFill>
                <a:srgbClr val="00CCFF"/>
              </a:solidFill>
              <a:ln>
                <a:solidFill>
                  <a:schemeClr val="tx1"/>
                </a:solidFill>
              </a:ln>
              <a:effectLst/>
            </p:spPr>
            <p:style>
              <a:lnRef idx="1">
                <a:schemeClr val="dk1"/>
              </a:lnRef>
              <a:fillRef idx="2">
                <a:schemeClr val="dk1"/>
              </a:fillRef>
              <a:effectRef idx="1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uk-UA" b="1" dirty="0">
                    <a:solidFill>
                      <a:schemeClr val="tx1"/>
                    </a:solidFill>
                    <a:latin typeface="Calibri" pitchFamily="34" charset="0"/>
                    <a:cs typeface="Arial" charset="0"/>
                  </a:rPr>
                  <a:t>2024</a:t>
                </a:r>
              </a:p>
            </p:txBody>
          </p:sp>
          <p:sp>
            <p:nvSpPr>
              <p:cNvPr id="44" name="TextBox 43"/>
              <p:cNvSpPr txBox="1"/>
              <p:nvPr/>
            </p:nvSpPr>
            <p:spPr>
              <a:xfrm>
                <a:off x="4833308" y="4221673"/>
                <a:ext cx="762067" cy="1138064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uk-UA" b="1" dirty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Calibri" pitchFamily="34" charset="0"/>
                  </a:rPr>
                  <a:t> 2025</a:t>
                </a:r>
              </a:p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uk-UA" sz="1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libri" pitchFamily="34" charset="0"/>
                </a:endParaRPr>
              </a:p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uk-UA" sz="1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libri" pitchFamily="34" charset="0"/>
                </a:endParaRPr>
              </a:p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uk-UA" b="1" dirty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Calibri" pitchFamily="34" charset="0"/>
                  </a:rPr>
                  <a:t> 302</a:t>
                </a:r>
              </a:p>
            </p:txBody>
          </p:sp>
        </p:grpSp>
      </p:grpSp>
      <p:grpSp>
        <p:nvGrpSpPr>
          <p:cNvPr id="11275" name="Группа 98"/>
          <p:cNvGrpSpPr>
            <a:grpSpLocks/>
          </p:cNvGrpSpPr>
          <p:nvPr/>
        </p:nvGrpSpPr>
        <p:grpSpPr bwMode="auto">
          <a:xfrm>
            <a:off x="5757863" y="2614613"/>
            <a:ext cx="3703637" cy="2122487"/>
            <a:chOff x="2919981" y="996287"/>
            <a:chExt cx="3702647" cy="2122746"/>
          </a:xfrm>
        </p:grpSpPr>
        <p:sp>
          <p:nvSpPr>
            <p:cNvPr id="46" name="Прямоугольник 45"/>
            <p:cNvSpPr/>
            <p:nvPr/>
          </p:nvSpPr>
          <p:spPr>
            <a:xfrm>
              <a:off x="3291357" y="996287"/>
              <a:ext cx="2928154" cy="1822672"/>
            </a:xfrm>
            <a:prstGeom prst="rect">
              <a:avLst/>
            </a:prstGeom>
            <a:noFill/>
            <a:ln w="28575"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uk-UA"/>
            </a:p>
          </p:txBody>
        </p:sp>
        <p:sp>
          <p:nvSpPr>
            <p:cNvPr id="47" name="Прямоугольник 46"/>
            <p:cNvSpPr/>
            <p:nvPr/>
          </p:nvSpPr>
          <p:spPr>
            <a:xfrm>
              <a:off x="3362692" y="1961235"/>
              <a:ext cx="1214446" cy="785818"/>
            </a:xfrm>
            <a:prstGeom prst="rect">
              <a:avLst/>
            </a:prstGeom>
            <a:solidFill>
              <a:srgbClr val="FCF1FD"/>
            </a:solidFill>
            <a:ln>
              <a:solidFill>
                <a:schemeClr val="bg2"/>
              </a:solidFill>
            </a:ln>
            <a:effectLst/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uk-UA" b="1" dirty="0">
                  <a:solidFill>
                    <a:schemeClr val="tx1"/>
                  </a:solidFill>
                  <a:latin typeface="Calibri" pitchFamily="34" charset="0"/>
                  <a:cs typeface="Arial" charset="0"/>
                </a:rPr>
                <a:t>998</a:t>
              </a:r>
              <a:r>
                <a:rPr lang="uk-UA" dirty="0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chemeClr val="tx1"/>
                  </a:solidFill>
                  <a:latin typeface="Calibri" pitchFamily="34" charset="0"/>
                </a:rPr>
                <a:t> </a:t>
              </a:r>
              <a:r>
                <a:rPr lang="uk-UA" b="1" dirty="0">
                  <a:solidFill>
                    <a:schemeClr val="tx1"/>
                  </a:solidFill>
                  <a:latin typeface="Calibri" pitchFamily="34" charset="0"/>
                  <a:cs typeface="Arial" charset="0"/>
                </a:rPr>
                <a:t>495</a:t>
              </a:r>
            </a:p>
          </p:txBody>
        </p:sp>
        <p:sp>
          <p:nvSpPr>
            <p:cNvPr id="48" name="Стрелка вниз 47"/>
            <p:cNvSpPr/>
            <p:nvPr/>
          </p:nvSpPr>
          <p:spPr>
            <a:xfrm rot="10800000">
              <a:off x="4608629" y="1153468"/>
              <a:ext cx="1598185" cy="1571817"/>
            </a:xfrm>
            <a:prstGeom prst="downArrow">
              <a:avLst/>
            </a:prstGeom>
            <a:solidFill>
              <a:srgbClr val="82C836"/>
            </a:solidFill>
            <a:ln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uk-UA"/>
            </a:p>
          </p:txBody>
        </p:sp>
        <p:sp>
          <p:nvSpPr>
            <p:cNvPr id="49" name="Прямоугольник 48"/>
            <p:cNvSpPr/>
            <p:nvPr/>
          </p:nvSpPr>
          <p:spPr>
            <a:xfrm>
              <a:off x="3362692" y="1175417"/>
              <a:ext cx="1214446" cy="785818"/>
            </a:xfrm>
            <a:prstGeom prst="rect">
              <a:avLst/>
            </a:prstGeom>
            <a:solidFill>
              <a:srgbClr val="82C836"/>
            </a:solidFill>
            <a:ln>
              <a:solidFill>
                <a:schemeClr val="bg2"/>
              </a:solidFill>
            </a:ln>
            <a:effectLst/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uk-UA" b="1" dirty="0">
                  <a:solidFill>
                    <a:schemeClr val="tx1"/>
                  </a:solidFill>
                  <a:latin typeface="Calibri" pitchFamily="34" charset="0"/>
                  <a:cs typeface="Arial" charset="0"/>
                </a:rPr>
                <a:t>2024</a:t>
              </a:r>
            </a:p>
          </p:txBody>
        </p:sp>
        <p:sp>
          <p:nvSpPr>
            <p:cNvPr id="50" name="TextBox 49"/>
            <p:cNvSpPr txBox="1"/>
            <p:nvPr/>
          </p:nvSpPr>
          <p:spPr>
            <a:xfrm>
              <a:off x="4687983" y="1374158"/>
              <a:ext cx="1382342" cy="1138376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uk-UA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libri" pitchFamily="34" charset="0"/>
                </a:rPr>
                <a:t>  </a:t>
              </a:r>
              <a:r>
                <a:rPr lang="uk-UA" b="1" dirty="0">
                  <a:latin typeface="Calibri" pitchFamily="34" charset="0"/>
                </a:rPr>
                <a:t>2025</a:t>
              </a: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uk-UA" sz="1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uk-UA" sz="1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uk-UA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libri" pitchFamily="34" charset="0"/>
                </a:rPr>
                <a:t> </a:t>
              </a:r>
              <a:r>
                <a:rPr lang="uk-UA" b="1" dirty="0">
                  <a:latin typeface="Calibri" pitchFamily="34" charset="0"/>
                </a:rPr>
                <a:t>1 305 328</a:t>
              </a:r>
            </a:p>
          </p:txBody>
        </p:sp>
        <p:sp>
          <p:nvSpPr>
            <p:cNvPr id="11289" name="TextBox 41"/>
            <p:cNvSpPr txBox="1">
              <a:spLocks noChangeArrowheads="1"/>
            </p:cNvSpPr>
            <p:nvPr/>
          </p:nvSpPr>
          <p:spPr bwMode="auto">
            <a:xfrm>
              <a:off x="2919981" y="2811223"/>
              <a:ext cx="3702647" cy="307810"/>
            </a:xfrm>
            <a:prstGeom prst="rect">
              <a:avLst/>
            </a:prstGeom>
            <a:noFill/>
            <a:ln w="9525">
              <a:solidFill>
                <a:srgbClr val="FFC000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uk-UA" sz="1400" b="1" dirty="0">
                  <a:solidFill>
                    <a:srgbClr val="0070C0"/>
                  </a:solidFill>
                </a:rPr>
                <a:t>Накладено штрафів на суму, </a:t>
              </a:r>
              <a:r>
                <a:rPr lang="uk-UA" sz="1400" b="1" dirty="0" err="1">
                  <a:solidFill>
                    <a:srgbClr val="0070C0"/>
                  </a:solidFill>
                </a:rPr>
                <a:t>грн</a:t>
              </a:r>
              <a:endParaRPr lang="uk-UA" sz="1400" b="1" dirty="0">
                <a:solidFill>
                  <a:srgbClr val="0070C0"/>
                </a:solidFill>
              </a:endParaRPr>
            </a:p>
          </p:txBody>
        </p:sp>
      </p:grpSp>
      <p:grpSp>
        <p:nvGrpSpPr>
          <p:cNvPr id="11276" name="Группа 104"/>
          <p:cNvGrpSpPr>
            <a:grpSpLocks/>
          </p:cNvGrpSpPr>
          <p:nvPr/>
        </p:nvGrpSpPr>
        <p:grpSpPr bwMode="auto">
          <a:xfrm>
            <a:off x="1597025" y="2609850"/>
            <a:ext cx="5949950" cy="2338388"/>
            <a:chOff x="1791686" y="996287"/>
            <a:chExt cx="5949775" cy="2337107"/>
          </a:xfrm>
        </p:grpSpPr>
        <p:sp>
          <p:nvSpPr>
            <p:cNvPr id="53" name="Прямоугольник 52"/>
            <p:cNvSpPr/>
            <p:nvPr/>
          </p:nvSpPr>
          <p:spPr>
            <a:xfrm>
              <a:off x="3291830" y="996287"/>
              <a:ext cx="2928851" cy="1821452"/>
            </a:xfrm>
            <a:prstGeom prst="rect">
              <a:avLst/>
            </a:prstGeom>
            <a:noFill/>
            <a:ln w="28575"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uk-UA"/>
            </a:p>
          </p:txBody>
        </p:sp>
        <p:sp>
          <p:nvSpPr>
            <p:cNvPr id="54" name="Прямоугольник 53"/>
            <p:cNvSpPr/>
            <p:nvPr/>
          </p:nvSpPr>
          <p:spPr>
            <a:xfrm>
              <a:off x="3363265" y="1960958"/>
              <a:ext cx="1214402" cy="785383"/>
            </a:xfrm>
            <a:prstGeom prst="rect">
              <a:avLst/>
            </a:prstGeom>
            <a:solidFill>
              <a:schemeClr val="accent5"/>
            </a:solidFill>
            <a:ln>
              <a:solidFill>
                <a:schemeClr val="accent2">
                  <a:lumMod val="75000"/>
                </a:schemeClr>
              </a:solidFill>
            </a:ln>
            <a:effectLst/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uk-UA" b="1" dirty="0">
                  <a:solidFill>
                    <a:schemeClr val="tx1"/>
                  </a:solidFill>
                  <a:latin typeface="Calibri" pitchFamily="34" charset="0"/>
                </a:rPr>
                <a:t>4</a:t>
              </a:r>
            </a:p>
          </p:txBody>
        </p:sp>
        <p:sp>
          <p:nvSpPr>
            <p:cNvPr id="55" name="Стрелка вниз 54"/>
            <p:cNvSpPr/>
            <p:nvPr/>
          </p:nvSpPr>
          <p:spPr>
            <a:xfrm rot="10800000">
              <a:off x="4584017" y="1175577"/>
              <a:ext cx="1623964" cy="1548551"/>
            </a:xfrm>
            <a:prstGeom prst="downArrow">
              <a:avLst/>
            </a:prstGeom>
            <a:solidFill>
              <a:schemeClr val="accent1">
                <a:lumMod val="75000"/>
              </a:schemeClr>
            </a:solidFill>
            <a:ln>
              <a:solidFill>
                <a:schemeClr val="accent5">
                  <a:lumMod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uk-UA"/>
            </a:p>
          </p:txBody>
        </p:sp>
        <p:sp>
          <p:nvSpPr>
            <p:cNvPr id="56" name="Прямоугольник 55"/>
            <p:cNvSpPr/>
            <p:nvPr/>
          </p:nvSpPr>
          <p:spPr>
            <a:xfrm>
              <a:off x="3362692" y="1175417"/>
              <a:ext cx="1214446" cy="785818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solidFill>
                <a:schemeClr val="accent2">
                  <a:lumMod val="75000"/>
                </a:schemeClr>
              </a:solidFill>
            </a:ln>
            <a:effectLst/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uk-UA" b="1" dirty="0">
                  <a:solidFill>
                    <a:schemeClr val="tx1"/>
                  </a:solidFill>
                  <a:latin typeface="Calibri" pitchFamily="34" charset="0"/>
                  <a:cs typeface="Arial" charset="0"/>
                </a:rPr>
                <a:t>2024</a:t>
              </a:r>
            </a:p>
          </p:txBody>
        </p:sp>
        <p:sp>
          <p:nvSpPr>
            <p:cNvPr id="57" name="TextBox 56"/>
            <p:cNvSpPr txBox="1"/>
            <p:nvPr/>
          </p:nvSpPr>
          <p:spPr>
            <a:xfrm>
              <a:off x="4904682" y="1370732"/>
              <a:ext cx="849287" cy="1139201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uk-UA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libri" pitchFamily="34" charset="0"/>
                </a:rPr>
                <a:t>  </a:t>
              </a:r>
              <a:r>
                <a:rPr lang="uk-UA" b="1" dirty="0">
                  <a:latin typeface="Calibri" pitchFamily="34" charset="0"/>
                </a:rPr>
                <a:t>2025</a:t>
              </a: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uk-UA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uk-UA" sz="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uk-UA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libri" pitchFamily="34" charset="0"/>
                </a:rPr>
                <a:t>    </a:t>
              </a:r>
              <a:r>
                <a:rPr lang="uk-UA" b="1" dirty="0">
                  <a:latin typeface="Calibri" pitchFamily="34" charset="0"/>
                </a:rPr>
                <a:t>21</a:t>
              </a:r>
            </a:p>
          </p:txBody>
        </p:sp>
        <p:sp>
          <p:nvSpPr>
            <p:cNvPr id="58" name="TextBox 41"/>
            <p:cNvSpPr txBox="1">
              <a:spLocks noChangeArrowheads="1"/>
            </p:cNvSpPr>
            <p:nvPr/>
          </p:nvSpPr>
          <p:spPr bwMode="auto">
            <a:xfrm>
              <a:off x="1791686" y="2809806"/>
              <a:ext cx="5949775" cy="5235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uk-UA" sz="1400" b="1" dirty="0">
                  <a:solidFill>
                    <a:srgbClr val="0070C0"/>
                  </a:solidFill>
                </a:rPr>
                <a:t>Прийнято рішень про</a:t>
              </a:r>
            </a:p>
            <a:p>
              <a:pPr algn="ctr">
                <a:defRPr/>
              </a:pPr>
              <a:r>
                <a:rPr lang="uk-UA" sz="1400" b="1" dirty="0">
                  <a:solidFill>
                    <a:srgbClr val="0070C0"/>
                  </a:solidFill>
                </a:rPr>
                <a:t> примусове видворення</a:t>
              </a:r>
            </a:p>
          </p:txBody>
        </p:sp>
      </p:grpSp>
      <p:sp>
        <p:nvSpPr>
          <p:cNvPr id="11277" name="Номер слайда 29"/>
          <p:cNvSpPr>
            <a:spLocks noGrp="1"/>
          </p:cNvSpPr>
          <p:nvPr>
            <p:ph type="sldNum" sz="quarter" idx="12"/>
          </p:nvPr>
        </p:nvSpPr>
        <p:spPr>
          <a:xfrm>
            <a:off x="7010400" y="417513"/>
            <a:ext cx="2133600" cy="357187"/>
          </a:xfrm>
          <a:noFill/>
        </p:spPr>
        <p:txBody>
          <a:bodyPr/>
          <a:lstStyle/>
          <a:p>
            <a:fld id="{15D4BC2D-F1A7-45DF-9C8F-FD825D5F1864}" type="slidenum">
              <a:rPr lang="es-ES" smtClean="0"/>
              <a:pPr/>
              <a:t>7</a:t>
            </a:fld>
            <a:endParaRPr lang="es-E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D:\Docum\----\Logo_of_Migrational_service_of_Ukraine.svg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61925" y="0"/>
            <a:ext cx="754063" cy="765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" name="Прямоугольник 24"/>
          <p:cNvSpPr/>
          <p:nvPr/>
        </p:nvSpPr>
        <p:spPr>
          <a:xfrm>
            <a:off x="998538" y="60325"/>
            <a:ext cx="7993062" cy="70802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b="1" dirty="0" err="1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Показники</a:t>
            </a:r>
            <a:r>
              <a:rPr lang="ru-RU" b="1" dirty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dirty="0" err="1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роботи</a:t>
            </a:r>
            <a:r>
              <a:rPr lang="ru-RU" b="1" dirty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dirty="0" err="1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відділу</a:t>
            </a:r>
            <a:r>
              <a:rPr lang="ru-RU" b="1" dirty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uk-UA" b="1" dirty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обліку та моніторингу інформації</a:t>
            </a:r>
          </a:p>
          <a:p>
            <a:pPr algn="ctr">
              <a:defRPr/>
            </a:pPr>
            <a:r>
              <a:rPr lang="uk-UA" b="1" dirty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 реєстрацію місця проживання</a:t>
            </a:r>
          </a:p>
        </p:txBody>
      </p:sp>
      <p:sp>
        <p:nvSpPr>
          <p:cNvPr id="20495" name="Rectangle 15"/>
          <p:cNvSpPr>
            <a:spLocks noChangeArrowheads="1"/>
          </p:cNvSpPr>
          <p:nvPr/>
        </p:nvSpPr>
        <p:spPr bwMode="auto">
          <a:xfrm>
            <a:off x="4293996" y="2011680"/>
            <a:ext cx="4506189" cy="120251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lIns="90000" tIns="46800" rIns="90000" bIns="46800" anchor="ctr">
            <a:spAutoFit/>
          </a:bodyPr>
          <a:lstStyle/>
          <a:p>
            <a:pPr algn="ctr">
              <a:defRPr/>
            </a:pPr>
            <a:r>
              <a:rPr lang="uk-UA" sz="1200" dirty="0" smtClean="0">
                <a:latin typeface="Times New Roman" pitchFamily="18" charset="0"/>
                <a:cs typeface="Times New Roman" pitchFamily="18" charset="0"/>
              </a:rPr>
              <a:t>Проведено 57 перевірок органів </a:t>
            </a:r>
            <a:r>
              <a:rPr lang="uk-UA" sz="1200" dirty="0">
                <a:latin typeface="Times New Roman" pitchFamily="18" charset="0"/>
                <a:cs typeface="Times New Roman" pitchFamily="18" charset="0"/>
              </a:rPr>
              <a:t>реєстрації </a:t>
            </a:r>
            <a:endParaRPr lang="uk-UA" sz="12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r>
              <a:rPr lang="uk-UA" sz="1200" dirty="0" smtClean="0">
                <a:latin typeface="Times New Roman" pitchFamily="18" charset="0"/>
                <a:cs typeface="Times New Roman" pitchFamily="18" charset="0"/>
              </a:rPr>
              <a:t>з </a:t>
            </a:r>
            <a:r>
              <a:rPr lang="uk-UA" sz="1200" dirty="0">
                <a:latin typeface="Times New Roman" pitchFamily="18" charset="0"/>
                <a:cs typeface="Times New Roman" pitchFamily="18" charset="0"/>
              </a:rPr>
              <a:t>питань </a:t>
            </a:r>
            <a:r>
              <a:rPr lang="uk-UA" sz="1200" dirty="0" smtClean="0">
                <a:latin typeface="Times New Roman" pitchFamily="18" charset="0"/>
                <a:cs typeface="Times New Roman" pitchFamily="18" charset="0"/>
              </a:rPr>
              <a:t>дотримання вимог чинного законодавства у сфері реєстрації </a:t>
            </a:r>
            <a:r>
              <a:rPr lang="uk-UA" sz="1200" dirty="0">
                <a:latin typeface="Times New Roman" pitchFamily="18" charset="0"/>
                <a:cs typeface="Times New Roman" pitchFamily="18" charset="0"/>
              </a:rPr>
              <a:t>місця </a:t>
            </a:r>
            <a:r>
              <a:rPr lang="uk-UA" sz="1200" dirty="0" smtClean="0">
                <a:latin typeface="Times New Roman" pitchFamily="18" charset="0"/>
                <a:cs typeface="Times New Roman" pitchFamily="18" charset="0"/>
              </a:rPr>
              <a:t>проживання (у 2024 році – 6 перевірок). </a:t>
            </a:r>
          </a:p>
          <a:p>
            <a:pPr algn="ctr">
              <a:defRPr/>
            </a:pPr>
            <a:r>
              <a:rPr lang="uk-UA" sz="1200" dirty="0" smtClean="0">
                <a:latin typeface="Times New Roman" pitchFamily="18" charset="0"/>
                <a:cs typeface="Times New Roman" pitchFamily="18" charset="0"/>
              </a:rPr>
              <a:t>У тому числі:</a:t>
            </a:r>
          </a:p>
          <a:p>
            <a:pPr algn="ctr">
              <a:defRPr/>
            </a:pPr>
            <a:r>
              <a:rPr lang="uk-UA" sz="1200" dirty="0" smtClean="0">
                <a:latin typeface="Times New Roman" pitchFamily="18" charset="0"/>
                <a:cs typeface="Times New Roman" pitchFamily="18" charset="0"/>
              </a:rPr>
              <a:t>10 планових (виїзних) перевірок,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15 (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позапланових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виїзних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перевірок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32 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дистанційні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перевірки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296" name="Номер слайда 9"/>
          <p:cNvSpPr>
            <a:spLocks noGrp="1"/>
          </p:cNvSpPr>
          <p:nvPr>
            <p:ph type="sldNum" sz="quarter" idx="12"/>
          </p:nvPr>
        </p:nvSpPr>
        <p:spPr>
          <a:xfrm>
            <a:off x="7010400" y="428625"/>
            <a:ext cx="2133600" cy="357188"/>
          </a:xfrm>
          <a:noFill/>
        </p:spPr>
        <p:txBody>
          <a:bodyPr/>
          <a:lstStyle/>
          <a:p>
            <a:fld id="{357DB2AE-51D0-45AD-A2CC-31345DDBE794}" type="slidenum">
              <a:rPr lang="es-ES" smtClean="0"/>
              <a:pPr/>
              <a:t>8</a:t>
            </a:fld>
            <a:endParaRPr lang="es-ES" smtClean="0"/>
          </a:p>
        </p:txBody>
      </p:sp>
      <p:graphicFrame>
        <p:nvGraphicFramePr>
          <p:cNvPr id="11" name="Диаграмма 10"/>
          <p:cNvGraphicFramePr/>
          <p:nvPr/>
        </p:nvGraphicFramePr>
        <p:xfrm>
          <a:off x="226775" y="958291"/>
          <a:ext cx="3452772" cy="139720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13" name="Прямоугольник 12"/>
          <p:cNvSpPr/>
          <p:nvPr/>
        </p:nvSpPr>
        <p:spPr>
          <a:xfrm>
            <a:off x="539366" y="820871"/>
            <a:ext cx="2778325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uk-UA" sz="1200" b="1" dirty="0" smtClean="0">
                <a:latin typeface="Times New Roman" pitchFamily="18" charset="0"/>
                <a:cs typeface="Times New Roman" pitchFamily="18" charset="0"/>
              </a:rPr>
              <a:t>Виконання запитів у 2024-2025 роках</a:t>
            </a:r>
            <a:endParaRPr lang="uk-UA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4864608" y="3672231"/>
            <a:ext cx="3467405" cy="950976"/>
          </a:xfrm>
          <a:prstGeom prst="rect">
            <a:avLst/>
          </a:prstGeom>
          <a:solidFill>
            <a:schemeClr val="accent5">
              <a:lumMod val="90000"/>
            </a:schemeClr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За результатами перевірок складено: 10 актів, 46 довідок, 1 лист щодо врахування рекомендацій, пропозицій чи усунення виявлених під час перевірок недоліків та порушень</a:t>
            </a:r>
            <a:endParaRPr lang="uk-UA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Стрелка вниз 15"/>
          <p:cNvSpPr/>
          <p:nvPr/>
        </p:nvSpPr>
        <p:spPr>
          <a:xfrm>
            <a:off x="5683909" y="892455"/>
            <a:ext cx="1843431" cy="1046075"/>
          </a:xfrm>
          <a:prstGeom prst="downArrow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sz="1200" b="1" i="1" dirty="0" smtClean="0">
              <a:solidFill>
                <a:schemeClr val="tx1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algn="ctr"/>
            <a:endParaRPr lang="uk-UA" sz="1200" b="1" i="1" dirty="0" smtClean="0">
              <a:solidFill>
                <a:schemeClr val="tx1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algn="ctr"/>
            <a:r>
              <a:rPr lang="uk-UA" sz="1200" b="1" dirty="0" smtClean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Взаємодія  з органами реєстрації</a:t>
            </a:r>
            <a:endParaRPr lang="uk-UA" sz="1200" dirty="0" smtClean="0">
              <a:solidFill>
                <a:schemeClr val="tx1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algn="ctr"/>
            <a:endParaRPr lang="uk-UA" dirty="0"/>
          </a:p>
        </p:txBody>
      </p:sp>
      <p:sp>
        <p:nvSpPr>
          <p:cNvPr id="17" name="Стрелка вниз 16"/>
          <p:cNvSpPr/>
          <p:nvPr/>
        </p:nvSpPr>
        <p:spPr>
          <a:xfrm>
            <a:off x="6452007" y="3313786"/>
            <a:ext cx="336499" cy="365761"/>
          </a:xfrm>
          <a:prstGeom prst="downArrow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graphicFrame>
        <p:nvGraphicFramePr>
          <p:cNvPr id="19" name="Диаграмма 18"/>
          <p:cNvGraphicFramePr/>
          <p:nvPr/>
        </p:nvGraphicFramePr>
        <p:xfrm>
          <a:off x="1" y="3189425"/>
          <a:ext cx="3716121" cy="19540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175565" y="2984602"/>
            <a:ext cx="395020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b="1" dirty="0" err="1" smtClean="0">
                <a:latin typeface="Times New Roman" pitchFamily="18" charset="0"/>
                <a:cs typeface="Times New Roman" pitchFamily="18" charset="0"/>
              </a:rPr>
              <a:t>Взаємодія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err="1" smtClean="0"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органами </a:t>
            </a:r>
            <a:r>
              <a:rPr lang="ru-RU" sz="1200" b="1" dirty="0" err="1" smtClean="0">
                <a:latin typeface="Times New Roman" pitchFamily="18" charset="0"/>
                <a:cs typeface="Times New Roman" pitchFamily="18" charset="0"/>
              </a:rPr>
              <a:t>реєстрації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1200" b="1" dirty="0" err="1" smtClean="0">
                <a:latin typeface="Times New Roman" pitchFamily="18" charset="0"/>
                <a:cs typeface="Times New Roman" pitchFamily="18" charset="0"/>
              </a:rPr>
              <a:t>щодо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err="1" smtClean="0">
                <a:latin typeface="Times New Roman" pitchFamily="18" charset="0"/>
                <a:cs typeface="Times New Roman" pitchFamily="18" charset="0"/>
              </a:rPr>
              <a:t>актуалізації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err="1" smtClean="0">
                <a:latin typeface="Times New Roman" pitchFamily="18" charset="0"/>
                <a:cs typeface="Times New Roman" pitchFamily="18" charset="0"/>
              </a:rPr>
              <a:t>карток</a:t>
            </a:r>
            <a:endParaRPr lang="uk-UA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702258" y="2296972"/>
            <a:ext cx="94366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800" dirty="0" smtClean="0">
                <a:latin typeface="Times New Roman" pitchFamily="18" charset="0"/>
                <a:cs typeface="Times New Roman" pitchFamily="18" charset="0"/>
              </a:rPr>
              <a:t>Правоохоронних органів (НПУ, ДБР, СБУ, ДВС, прокуратура, суд, інші)</a:t>
            </a:r>
          </a:p>
          <a:p>
            <a:endParaRPr lang="uk-UA" sz="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1842210" y="2273810"/>
            <a:ext cx="94366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800" dirty="0" smtClean="0">
                <a:latin typeface="Times New Roman" pitchFamily="18" charset="0"/>
                <a:cs typeface="Times New Roman" pitchFamily="18" charset="0"/>
              </a:rPr>
              <a:t>Територіальних органів та підрозділів ДМС</a:t>
            </a:r>
          </a:p>
          <a:p>
            <a:endParaRPr lang="uk-UA" sz="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D:\Docum\----\Logo_of_Migrational_service_of_Ukraine.svg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61925" y="0"/>
            <a:ext cx="754063" cy="765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2406212" y="171451"/>
            <a:ext cx="3656658" cy="461665"/>
          </a:xfrm>
          <a:prstGeom prst="rect">
            <a:avLst/>
          </a:prstGeom>
          <a:effectLst>
            <a:outerShdw blurRad="50800" dist="38100" dir="16200000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>
            <a:spAutoFit/>
          </a:bodyPr>
          <a:lstStyle/>
          <a:p>
            <a:pPr algn="ctr">
              <a:defRPr/>
            </a:pPr>
            <a:r>
              <a:rPr lang="uk-UA" sz="2400" b="1" dirty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Фінансова діяльність</a:t>
            </a:r>
          </a:p>
        </p:txBody>
      </p:sp>
      <p:sp>
        <p:nvSpPr>
          <p:cNvPr id="26" name="Прямоугольник: скругленные углы 35">
            <a:extLst>
              <a:ext uri="{FF2B5EF4-FFF2-40B4-BE49-F238E27FC236}"/>
            </a:extLst>
          </p:cNvPr>
          <p:cNvSpPr/>
          <p:nvPr/>
        </p:nvSpPr>
        <p:spPr>
          <a:xfrm>
            <a:off x="139700" y="935038"/>
            <a:ext cx="8740775" cy="788987"/>
          </a:xfrm>
          <a:prstGeom prst="round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uk-UA" sz="1400" b="1" i="1" dirty="0">
                <a:solidFill>
                  <a:srgbClr val="004070"/>
                </a:solidFill>
                <a:latin typeface="Times New Roman" pitchFamily="18" charset="0"/>
                <a:cs typeface="Times New Roman" pitchFamily="18" charset="0"/>
              </a:rPr>
              <a:t>         Управління Державної міграційної служби України в Чернігівській області є бюджетною установою і фінансування на її утримання </a:t>
            </a:r>
            <a:r>
              <a:rPr lang="uk-UA" sz="1400" b="1" i="1" dirty="0" smtClean="0">
                <a:solidFill>
                  <a:srgbClr val="004070"/>
                </a:solidFill>
                <a:latin typeface="Times New Roman" pitchFamily="18" charset="0"/>
                <a:cs typeface="Times New Roman" pitchFamily="18" charset="0"/>
              </a:rPr>
              <a:t>здійснюється </a:t>
            </a:r>
            <a:r>
              <a:rPr lang="uk-UA" sz="1400" b="1" i="1" dirty="0">
                <a:solidFill>
                  <a:srgbClr val="004070"/>
                </a:solidFill>
                <a:latin typeface="Times New Roman" pitchFamily="18" charset="0"/>
                <a:cs typeface="Times New Roman" pitchFamily="18" charset="0"/>
              </a:rPr>
              <a:t>винятково за рахунок коштів державного бюджету. </a:t>
            </a:r>
            <a:endParaRPr lang="ru-RU" sz="1400" b="1" i="1" dirty="0">
              <a:solidFill>
                <a:srgbClr val="00407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319" name="Прямоугольник 9"/>
          <p:cNvSpPr>
            <a:spLocks noChangeArrowheads="1"/>
          </p:cNvSpPr>
          <p:nvPr/>
        </p:nvSpPr>
        <p:spPr bwMode="auto">
          <a:xfrm>
            <a:off x="1527175" y="1863725"/>
            <a:ext cx="61341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uk-UA" sz="1200" b="1" dirty="0">
                <a:latin typeface="Times New Roman" pitchFamily="18" charset="0"/>
                <a:cs typeface="Times New Roman" pitchFamily="18" charset="0"/>
              </a:rPr>
              <a:t>Завдяки діям персоналу за надання адміністративних послуг населенню </a:t>
            </a:r>
          </a:p>
          <a:p>
            <a:pPr algn="ctr"/>
            <a:r>
              <a:rPr lang="uk-UA" sz="1200" b="1" dirty="0">
                <a:latin typeface="Times New Roman" pitchFamily="18" charset="0"/>
                <a:cs typeface="Times New Roman" pitchFamily="18" charset="0"/>
              </a:rPr>
              <a:t>до місцевих бюджетів перераховано: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1367944" y="2604212"/>
            <a:ext cx="1080000" cy="1953160"/>
          </a:xfrm>
          <a:prstGeom prst="rect">
            <a:avLst/>
          </a:prstGeom>
          <a:solidFill>
            <a:srgbClr val="92D050"/>
          </a:solidFill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3694176" y="3028493"/>
            <a:ext cx="1111909" cy="1528876"/>
          </a:xfrm>
          <a:prstGeom prst="rect">
            <a:avLst/>
          </a:prstGeom>
          <a:solidFill>
            <a:srgbClr val="66CCFF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6035036" y="2933396"/>
            <a:ext cx="1080000" cy="1616659"/>
          </a:xfrm>
          <a:prstGeom prst="rect">
            <a:avLst/>
          </a:prstGeom>
          <a:solidFill>
            <a:srgbClr val="E6D714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cxnSp>
        <p:nvCxnSpPr>
          <p:cNvPr id="13" name="Прямая соединительная линия 12"/>
          <p:cNvCxnSpPr/>
          <p:nvPr/>
        </p:nvCxnSpPr>
        <p:spPr>
          <a:xfrm>
            <a:off x="921220" y="4557714"/>
            <a:ext cx="6672262" cy="0"/>
          </a:xfrm>
          <a:prstGeom prst="line">
            <a:avLst/>
          </a:prstGeom>
          <a:ln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330" name="TextBox 14"/>
          <p:cNvSpPr txBox="1">
            <a:spLocks noChangeArrowheads="1"/>
          </p:cNvSpPr>
          <p:nvPr/>
        </p:nvSpPr>
        <p:spPr bwMode="auto">
          <a:xfrm>
            <a:off x="1551204" y="4572623"/>
            <a:ext cx="542925" cy="306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uk-UA" sz="1400" b="1" dirty="0">
                <a:latin typeface="Times New Roman" pitchFamily="18" charset="0"/>
                <a:cs typeface="Times New Roman" pitchFamily="18" charset="0"/>
              </a:rPr>
              <a:t>2023</a:t>
            </a: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331" name="TextBox 15"/>
          <p:cNvSpPr txBox="1">
            <a:spLocks noChangeArrowheads="1"/>
          </p:cNvSpPr>
          <p:nvPr/>
        </p:nvSpPr>
        <p:spPr bwMode="auto">
          <a:xfrm>
            <a:off x="3920071" y="4578350"/>
            <a:ext cx="542925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uk-UA" sz="1400" b="1" dirty="0">
                <a:latin typeface="Times New Roman" pitchFamily="18" charset="0"/>
                <a:cs typeface="Times New Roman" pitchFamily="18" charset="0"/>
              </a:rPr>
              <a:t>2024</a:t>
            </a: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332" name="TextBox 16"/>
          <p:cNvSpPr txBox="1">
            <a:spLocks noChangeArrowheads="1"/>
          </p:cNvSpPr>
          <p:nvPr/>
        </p:nvSpPr>
        <p:spPr bwMode="auto">
          <a:xfrm>
            <a:off x="6282436" y="4571378"/>
            <a:ext cx="544513" cy="306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uk-UA" sz="1400" b="1" dirty="0">
                <a:latin typeface="Times New Roman" pitchFamily="18" charset="0"/>
                <a:cs typeface="Times New Roman" pitchFamily="18" charset="0"/>
              </a:rPr>
              <a:t>2025</a:t>
            </a: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333" name="TextBox 17"/>
          <p:cNvSpPr txBox="1">
            <a:spLocks noChangeArrowheads="1"/>
          </p:cNvSpPr>
          <p:nvPr/>
        </p:nvSpPr>
        <p:spPr bwMode="auto">
          <a:xfrm>
            <a:off x="1279525" y="2311959"/>
            <a:ext cx="1285875" cy="261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sz="1100" b="1" dirty="0">
                <a:latin typeface="Times New Roman" pitchFamily="18" charset="0"/>
                <a:cs typeface="Times New Roman" pitchFamily="18" charset="0"/>
              </a:rPr>
              <a:t>20 304 122,51 </a:t>
            </a:r>
            <a:r>
              <a:rPr lang="uk-UA" sz="700" b="1" dirty="0">
                <a:latin typeface="Times New Roman" pitchFamily="18" charset="0"/>
                <a:cs typeface="Times New Roman" pitchFamily="18" charset="0"/>
              </a:rPr>
              <a:t>ГРН</a:t>
            </a:r>
            <a:endParaRPr lang="ru-RU" sz="7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334" name="TextBox 18"/>
          <p:cNvSpPr txBox="1">
            <a:spLocks noChangeArrowheads="1"/>
          </p:cNvSpPr>
          <p:nvPr/>
        </p:nvSpPr>
        <p:spPr bwMode="auto">
          <a:xfrm>
            <a:off x="3617824" y="2677490"/>
            <a:ext cx="1214438" cy="261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sz="1100" b="1" dirty="0">
                <a:latin typeface="Times New Roman" pitchFamily="18" charset="0"/>
                <a:cs typeface="Times New Roman" pitchFamily="18" charset="0"/>
              </a:rPr>
              <a:t>18 364 367,01 </a:t>
            </a:r>
            <a:r>
              <a:rPr lang="uk-UA" sz="700" b="1" dirty="0">
                <a:latin typeface="Times New Roman" pitchFamily="18" charset="0"/>
                <a:cs typeface="Times New Roman" pitchFamily="18" charset="0"/>
              </a:rPr>
              <a:t>ГРН</a:t>
            </a:r>
            <a:endParaRPr lang="ru-RU" sz="7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335" name="TextBox 19"/>
          <p:cNvSpPr txBox="1">
            <a:spLocks noChangeArrowheads="1"/>
          </p:cNvSpPr>
          <p:nvPr/>
        </p:nvSpPr>
        <p:spPr bwMode="auto">
          <a:xfrm>
            <a:off x="5943676" y="2596249"/>
            <a:ext cx="1214438" cy="261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sz="1100" b="1">
                <a:latin typeface="Times New Roman" pitchFamily="18" charset="0"/>
                <a:cs typeface="Times New Roman" pitchFamily="18" charset="0"/>
              </a:rPr>
              <a:t>18 934 281,44 </a:t>
            </a:r>
            <a:r>
              <a:rPr lang="uk-UA" sz="700" b="1">
                <a:latin typeface="Times New Roman" pitchFamily="18" charset="0"/>
                <a:cs typeface="Times New Roman" pitchFamily="18" charset="0"/>
              </a:rPr>
              <a:t>ГРН</a:t>
            </a:r>
            <a:endParaRPr lang="ru-RU" sz="700" b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33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7010400" y="450850"/>
            <a:ext cx="2133600" cy="357188"/>
          </a:xfrm>
          <a:noFill/>
        </p:spPr>
        <p:txBody>
          <a:bodyPr/>
          <a:lstStyle/>
          <a:p>
            <a:fld id="{ED9402C6-7E69-4E3F-AC90-9124F23BF55C}" type="slidenum">
              <a:rPr lang="es-ES" smtClean="0"/>
              <a:pPr/>
              <a:t>9</a:t>
            </a:fld>
            <a:endParaRPr lang="es-E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tandarddesign">
  <a:themeElements>
    <a:clrScheme name="Standarddesign 1">
      <a:dk1>
        <a:srgbClr val="000000"/>
      </a:dk1>
      <a:lt1>
        <a:srgbClr val="FFFFFF"/>
      </a:lt1>
      <a:dk2>
        <a:srgbClr val="4C7013"/>
      </a:dk2>
      <a:lt2>
        <a:srgbClr val="0061B2"/>
      </a:lt2>
      <a:accent1>
        <a:srgbClr val="FEA501"/>
      </a:accent1>
      <a:accent2>
        <a:srgbClr val="C8A058"/>
      </a:accent2>
      <a:accent3>
        <a:srgbClr val="FFFFFF"/>
      </a:accent3>
      <a:accent4>
        <a:srgbClr val="000000"/>
      </a:accent4>
      <a:accent5>
        <a:srgbClr val="FECFAA"/>
      </a:accent5>
      <a:accent6>
        <a:srgbClr val="B5914F"/>
      </a:accent6>
      <a:hlink>
        <a:srgbClr val="C40505"/>
      </a:hlink>
      <a:folHlink>
        <a:srgbClr val="919191"/>
      </a:folHlink>
    </a:clrScheme>
    <a:fontScheme name="Standarddesign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0000" tIns="46800" rIns="90000" bIns="4680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0000" tIns="46800" rIns="90000" bIns="4680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Standarddesign 1">
        <a:dk1>
          <a:srgbClr val="000000"/>
        </a:dk1>
        <a:lt1>
          <a:srgbClr val="FFFFFF"/>
        </a:lt1>
        <a:dk2>
          <a:srgbClr val="4C7013"/>
        </a:dk2>
        <a:lt2>
          <a:srgbClr val="0061B2"/>
        </a:lt2>
        <a:accent1>
          <a:srgbClr val="FEA501"/>
        </a:accent1>
        <a:accent2>
          <a:srgbClr val="C8A058"/>
        </a:accent2>
        <a:accent3>
          <a:srgbClr val="FFFFFF"/>
        </a:accent3>
        <a:accent4>
          <a:srgbClr val="000000"/>
        </a:accent4>
        <a:accent5>
          <a:srgbClr val="FECFAA"/>
        </a:accent5>
        <a:accent6>
          <a:srgbClr val="B5914F"/>
        </a:accent6>
        <a:hlink>
          <a:srgbClr val="C40505"/>
        </a:hlink>
        <a:folHlink>
          <a:srgbClr val="919191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Diseño predeterminado">
  <a:themeElements>
    <a:clrScheme name="Diseño predeterminado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iseño predeterminado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iseño predeterminado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5550</TotalTime>
  <Words>2233</Words>
  <Application>Microsoft Office PowerPoint</Application>
  <PresentationFormat>Экран (16:9)</PresentationFormat>
  <Paragraphs>370</Paragraphs>
  <Slides>20</Slides>
  <Notes>14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20</vt:i4>
      </vt:variant>
    </vt:vector>
  </HeadingPairs>
  <TitlesOfParts>
    <vt:vector size="22" baseType="lpstr">
      <vt:lpstr>Standarddesign</vt:lpstr>
      <vt:lpstr>Diseño predeterminado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Юлія КРАН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Template</dc:title>
  <dc:creator>user</dc:creator>
  <dc:description>PresentationLoad.com</dc:description>
  <cp:lastModifiedBy>User</cp:lastModifiedBy>
  <cp:revision>820</cp:revision>
  <dcterms:created xsi:type="dcterms:W3CDTF">2007-11-27T23:54:21Z</dcterms:created>
  <dcterms:modified xsi:type="dcterms:W3CDTF">2026-04-16T14:38:01Z</dcterms:modified>
</cp:coreProperties>
</file>